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79" r:id="rId2"/>
    <p:sldId id="256" r:id="rId3"/>
    <p:sldId id="289" r:id="rId4"/>
    <p:sldId id="355" r:id="rId5"/>
    <p:sldId id="290" r:id="rId6"/>
    <p:sldId id="362" r:id="rId7"/>
    <p:sldId id="364" r:id="rId8"/>
    <p:sldId id="336" r:id="rId9"/>
    <p:sldId id="349" r:id="rId10"/>
    <p:sldId id="351" r:id="rId11"/>
    <p:sldId id="365" r:id="rId12"/>
    <p:sldId id="328" r:id="rId13"/>
    <p:sldId id="360" r:id="rId14"/>
    <p:sldId id="259" r:id="rId15"/>
    <p:sldId id="354" r:id="rId16"/>
    <p:sldId id="361" r:id="rId17"/>
    <p:sldId id="353" r:id="rId18"/>
    <p:sldId id="261" r:id="rId19"/>
    <p:sldId id="263" r:id="rId20"/>
    <p:sldId id="262" r:id="rId21"/>
    <p:sldId id="265" r:id="rId22"/>
    <p:sldId id="260" r:id="rId23"/>
    <p:sldId id="272" r:id="rId24"/>
    <p:sldId id="268" r:id="rId25"/>
    <p:sldId id="267" r:id="rId26"/>
    <p:sldId id="266" r:id="rId27"/>
    <p:sldId id="358" r:id="rId28"/>
    <p:sldId id="270" r:id="rId29"/>
    <p:sldId id="271" r:id="rId30"/>
    <p:sldId id="269" r:id="rId31"/>
    <p:sldId id="356" r:id="rId32"/>
    <p:sldId id="357" r:id="rId33"/>
    <p:sldId id="359"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2C55A6-A1F1-4119-B2A1-4BFE102F7133}" v="22" dt="2023-09-06T14:12:17.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50" d="100"/>
          <a:sy n="150" d="100"/>
        </p:scale>
        <p:origin x="294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ED2C55A6-A1F1-4119-B2A1-4BFE102F7133}"/>
    <pc:docChg chg="undo custSel addSld delSld modSld">
      <pc:chgData name="Lotte de Laat" userId="15de91df-583f-4d70-b778-ea26560819e4" providerId="ADAL" clId="{ED2C55A6-A1F1-4119-B2A1-4BFE102F7133}" dt="2023-09-06T14:12:35.536" v="399" actId="20577"/>
      <pc:docMkLst>
        <pc:docMk/>
      </pc:docMkLst>
      <pc:sldChg chg="modAnim">
        <pc:chgData name="Lotte de Laat" userId="15de91df-583f-4d70-b778-ea26560819e4" providerId="ADAL" clId="{ED2C55A6-A1F1-4119-B2A1-4BFE102F7133}" dt="2023-09-04T08:14:58.627" v="247"/>
        <pc:sldMkLst>
          <pc:docMk/>
          <pc:sldMk cId="3029099718" sldId="261"/>
        </pc:sldMkLst>
      </pc:sldChg>
      <pc:sldChg chg="modSp modAnim">
        <pc:chgData name="Lotte de Laat" userId="15de91df-583f-4d70-b778-ea26560819e4" providerId="ADAL" clId="{ED2C55A6-A1F1-4119-B2A1-4BFE102F7133}" dt="2023-09-04T08:15:59.158" v="261" actId="113"/>
        <pc:sldMkLst>
          <pc:docMk/>
          <pc:sldMk cId="2994508629" sldId="262"/>
        </pc:sldMkLst>
        <pc:spChg chg="mod">
          <ac:chgData name="Lotte de Laat" userId="15de91df-583f-4d70-b778-ea26560819e4" providerId="ADAL" clId="{ED2C55A6-A1F1-4119-B2A1-4BFE102F7133}" dt="2023-09-04T08:15:59.158" v="261" actId="113"/>
          <ac:spMkLst>
            <pc:docMk/>
            <pc:sldMk cId="2994508629" sldId="262"/>
            <ac:spMk id="7" creationId="{00000000-0000-0000-0000-000000000000}"/>
          </ac:spMkLst>
        </pc:spChg>
      </pc:sldChg>
      <pc:sldChg chg="modSp modAnim">
        <pc:chgData name="Lotte de Laat" userId="15de91df-583f-4d70-b778-ea26560819e4" providerId="ADAL" clId="{ED2C55A6-A1F1-4119-B2A1-4BFE102F7133}" dt="2023-09-04T08:15:31.690" v="254"/>
        <pc:sldMkLst>
          <pc:docMk/>
          <pc:sldMk cId="609850473" sldId="263"/>
        </pc:sldMkLst>
        <pc:spChg chg="mod">
          <ac:chgData name="Lotte de Laat" userId="15de91df-583f-4d70-b778-ea26560819e4" providerId="ADAL" clId="{ED2C55A6-A1F1-4119-B2A1-4BFE102F7133}" dt="2023-09-04T08:15:11.163" v="250" actId="113"/>
          <ac:spMkLst>
            <pc:docMk/>
            <pc:sldMk cId="609850473" sldId="263"/>
            <ac:spMk id="2" creationId="{00000000-0000-0000-0000-000000000000}"/>
          </ac:spMkLst>
        </pc:spChg>
        <pc:spChg chg="mod">
          <ac:chgData name="Lotte de Laat" userId="15de91df-583f-4d70-b778-ea26560819e4" providerId="ADAL" clId="{ED2C55A6-A1F1-4119-B2A1-4BFE102F7133}" dt="2023-09-04T08:15:23.075" v="252" actId="207"/>
          <ac:spMkLst>
            <pc:docMk/>
            <pc:sldMk cId="609850473" sldId="263"/>
            <ac:spMk id="7" creationId="{00000000-0000-0000-0000-000000000000}"/>
          </ac:spMkLst>
        </pc:spChg>
      </pc:sldChg>
      <pc:sldChg chg="modSp mod">
        <pc:chgData name="Lotte de Laat" userId="15de91df-583f-4d70-b778-ea26560819e4" providerId="ADAL" clId="{ED2C55A6-A1F1-4119-B2A1-4BFE102F7133}" dt="2023-09-04T08:16:11.741" v="263" actId="113"/>
        <pc:sldMkLst>
          <pc:docMk/>
          <pc:sldMk cId="3535483800" sldId="265"/>
        </pc:sldMkLst>
        <pc:spChg chg="mod">
          <ac:chgData name="Lotte de Laat" userId="15de91df-583f-4d70-b778-ea26560819e4" providerId="ADAL" clId="{ED2C55A6-A1F1-4119-B2A1-4BFE102F7133}" dt="2023-09-04T08:16:11.741" v="263" actId="113"/>
          <ac:spMkLst>
            <pc:docMk/>
            <pc:sldMk cId="3535483800" sldId="265"/>
            <ac:spMk id="2" creationId="{00000000-0000-0000-0000-000000000000}"/>
          </ac:spMkLst>
        </pc:spChg>
      </pc:sldChg>
      <pc:sldChg chg="modSp mod">
        <pc:chgData name="Lotte de Laat" userId="15de91df-583f-4d70-b778-ea26560819e4" providerId="ADAL" clId="{ED2C55A6-A1F1-4119-B2A1-4BFE102F7133}" dt="2023-09-06T14:12:35.536" v="399" actId="20577"/>
        <pc:sldMkLst>
          <pc:docMk/>
          <pc:sldMk cId="1382348510" sldId="269"/>
        </pc:sldMkLst>
        <pc:spChg chg="mod">
          <ac:chgData name="Lotte de Laat" userId="15de91df-583f-4d70-b778-ea26560819e4" providerId="ADAL" clId="{ED2C55A6-A1F1-4119-B2A1-4BFE102F7133}" dt="2023-09-06T14:12:35.536" v="399" actId="20577"/>
          <ac:spMkLst>
            <pc:docMk/>
            <pc:sldMk cId="1382348510" sldId="269"/>
            <ac:spMk id="3" creationId="{00000000-0000-0000-0000-000000000000}"/>
          </ac:spMkLst>
        </pc:spChg>
      </pc:sldChg>
      <pc:sldChg chg="modSp mod">
        <pc:chgData name="Lotte de Laat" userId="15de91df-583f-4d70-b778-ea26560819e4" providerId="ADAL" clId="{ED2C55A6-A1F1-4119-B2A1-4BFE102F7133}" dt="2023-09-06T14:12:03.100" v="392" actId="207"/>
        <pc:sldMkLst>
          <pc:docMk/>
          <pc:sldMk cId="2006477056" sldId="270"/>
        </pc:sldMkLst>
        <pc:spChg chg="mod">
          <ac:chgData name="Lotte de Laat" userId="15de91df-583f-4d70-b778-ea26560819e4" providerId="ADAL" clId="{ED2C55A6-A1F1-4119-B2A1-4BFE102F7133}" dt="2023-09-06T14:12:03.100" v="392" actId="207"/>
          <ac:spMkLst>
            <pc:docMk/>
            <pc:sldMk cId="2006477056" sldId="270"/>
            <ac:spMk id="2" creationId="{00000000-0000-0000-0000-000000000000}"/>
          </ac:spMkLst>
        </pc:spChg>
      </pc:sldChg>
      <pc:sldChg chg="modSp mod">
        <pc:chgData name="Lotte de Laat" userId="15de91df-583f-4d70-b778-ea26560819e4" providerId="ADAL" clId="{ED2C55A6-A1F1-4119-B2A1-4BFE102F7133}" dt="2023-09-06T14:11:59.638" v="391" actId="207"/>
        <pc:sldMkLst>
          <pc:docMk/>
          <pc:sldMk cId="3422639395" sldId="271"/>
        </pc:sldMkLst>
        <pc:spChg chg="mod">
          <ac:chgData name="Lotte de Laat" userId="15de91df-583f-4d70-b778-ea26560819e4" providerId="ADAL" clId="{ED2C55A6-A1F1-4119-B2A1-4BFE102F7133}" dt="2023-09-06T14:11:59.638" v="391" actId="207"/>
          <ac:spMkLst>
            <pc:docMk/>
            <pc:sldMk cId="3422639395" sldId="271"/>
            <ac:spMk id="2" creationId="{00000000-0000-0000-0000-000000000000}"/>
          </ac:spMkLst>
        </pc:spChg>
      </pc:sldChg>
      <pc:sldChg chg="addSp modSp">
        <pc:chgData name="Lotte de Laat" userId="15de91df-583f-4d70-b778-ea26560819e4" providerId="ADAL" clId="{ED2C55A6-A1F1-4119-B2A1-4BFE102F7133}" dt="2023-09-06T14:09:13.164" v="267" actId="1076"/>
        <pc:sldMkLst>
          <pc:docMk/>
          <pc:sldMk cId="1475225687" sldId="290"/>
        </pc:sldMkLst>
        <pc:picChg chg="add mod">
          <ac:chgData name="Lotte de Laat" userId="15de91df-583f-4d70-b778-ea26560819e4" providerId="ADAL" clId="{ED2C55A6-A1F1-4119-B2A1-4BFE102F7133}" dt="2023-09-06T14:09:13.164" v="267" actId="1076"/>
          <ac:picMkLst>
            <pc:docMk/>
            <pc:sldMk cId="1475225687" sldId="290"/>
            <ac:picMk id="3" creationId="{D83C4EBE-9DDA-2108-FA91-2839FDC72D46}"/>
          </ac:picMkLst>
        </pc:picChg>
      </pc:sldChg>
      <pc:sldChg chg="modSp mod">
        <pc:chgData name="Lotte de Laat" userId="15de91df-583f-4d70-b778-ea26560819e4" providerId="ADAL" clId="{ED2C55A6-A1F1-4119-B2A1-4BFE102F7133}" dt="2023-09-06T14:12:17.138" v="395" actId="1076"/>
        <pc:sldMkLst>
          <pc:docMk/>
          <pc:sldMk cId="3350961586" sldId="358"/>
        </pc:sldMkLst>
        <pc:spChg chg="mod">
          <ac:chgData name="Lotte de Laat" userId="15de91df-583f-4d70-b778-ea26560819e4" providerId="ADAL" clId="{ED2C55A6-A1F1-4119-B2A1-4BFE102F7133}" dt="2023-09-06T14:12:11.332" v="393" actId="207"/>
          <ac:spMkLst>
            <pc:docMk/>
            <pc:sldMk cId="3350961586" sldId="358"/>
            <ac:spMk id="2" creationId="{00000000-0000-0000-0000-000000000000}"/>
          </ac:spMkLst>
        </pc:spChg>
        <pc:picChg chg="mod">
          <ac:chgData name="Lotte de Laat" userId="15de91df-583f-4d70-b778-ea26560819e4" providerId="ADAL" clId="{ED2C55A6-A1F1-4119-B2A1-4BFE102F7133}" dt="2023-09-06T14:12:17.138" v="395" actId="1076"/>
          <ac:picMkLst>
            <pc:docMk/>
            <pc:sldMk cId="3350961586" sldId="358"/>
            <ac:picMk id="1028" creationId="{9FDEDCBA-D1AD-FE70-5B55-EAB736C89B26}"/>
          </ac:picMkLst>
        </pc:picChg>
      </pc:sldChg>
      <pc:sldChg chg="modSp mod">
        <pc:chgData name="Lotte de Laat" userId="15de91df-583f-4d70-b778-ea26560819e4" providerId="ADAL" clId="{ED2C55A6-A1F1-4119-B2A1-4BFE102F7133}" dt="2023-09-04T08:14:03.608" v="246" actId="20577"/>
        <pc:sldMkLst>
          <pc:docMk/>
          <pc:sldMk cId="3375872844" sldId="360"/>
        </pc:sldMkLst>
        <pc:spChg chg="mod">
          <ac:chgData name="Lotte de Laat" userId="15de91df-583f-4d70-b778-ea26560819e4" providerId="ADAL" clId="{ED2C55A6-A1F1-4119-B2A1-4BFE102F7133}" dt="2023-09-04T08:14:03.608" v="246" actId="20577"/>
          <ac:spMkLst>
            <pc:docMk/>
            <pc:sldMk cId="3375872844" sldId="360"/>
            <ac:spMk id="3" creationId="{BB96EE46-E378-D960-A246-408F01D4B10A}"/>
          </ac:spMkLst>
        </pc:spChg>
      </pc:sldChg>
      <pc:sldChg chg="modSp mod">
        <pc:chgData name="Lotte de Laat" userId="15de91df-583f-4d70-b778-ea26560819e4" providerId="ADAL" clId="{ED2C55A6-A1F1-4119-B2A1-4BFE102F7133}" dt="2023-09-06T14:11:15.321" v="390" actId="20577"/>
        <pc:sldMkLst>
          <pc:docMk/>
          <pc:sldMk cId="3927921477" sldId="361"/>
        </pc:sldMkLst>
        <pc:spChg chg="mod">
          <ac:chgData name="Lotte de Laat" userId="15de91df-583f-4d70-b778-ea26560819e4" providerId="ADAL" clId="{ED2C55A6-A1F1-4119-B2A1-4BFE102F7133}" dt="2023-09-06T14:11:15.321" v="390" actId="20577"/>
          <ac:spMkLst>
            <pc:docMk/>
            <pc:sldMk cId="3927921477" sldId="361"/>
            <ac:spMk id="3" creationId="{27A4A460-ACED-2A1B-8AA3-F6D2D0795991}"/>
          </ac:spMkLst>
        </pc:spChg>
      </pc:sldChg>
      <pc:sldChg chg="modSp new mod">
        <pc:chgData name="Lotte de Laat" userId="15de91df-583f-4d70-b778-ea26560819e4" providerId="ADAL" clId="{ED2C55A6-A1F1-4119-B2A1-4BFE102F7133}" dt="2023-09-04T08:13:42.981" v="244" actId="20577"/>
        <pc:sldMkLst>
          <pc:docMk/>
          <pc:sldMk cId="2703769664" sldId="365"/>
        </pc:sldMkLst>
        <pc:spChg chg="mod">
          <ac:chgData name="Lotte de Laat" userId="15de91df-583f-4d70-b778-ea26560819e4" providerId="ADAL" clId="{ED2C55A6-A1F1-4119-B2A1-4BFE102F7133}" dt="2023-09-04T08:07:40.577" v="52" actId="113"/>
          <ac:spMkLst>
            <pc:docMk/>
            <pc:sldMk cId="2703769664" sldId="365"/>
            <ac:spMk id="2" creationId="{679D943F-A3DD-478D-B759-B9B84D4AC4F6}"/>
          </ac:spMkLst>
        </pc:spChg>
        <pc:spChg chg="mod">
          <ac:chgData name="Lotte de Laat" userId="15de91df-583f-4d70-b778-ea26560819e4" providerId="ADAL" clId="{ED2C55A6-A1F1-4119-B2A1-4BFE102F7133}" dt="2023-09-04T08:13:42.981" v="244" actId="20577"/>
          <ac:spMkLst>
            <pc:docMk/>
            <pc:sldMk cId="2703769664" sldId="365"/>
            <ac:spMk id="3" creationId="{58364CE2-0AE8-C675-DE79-280D477A35B8}"/>
          </ac:spMkLst>
        </pc:spChg>
      </pc:sldChg>
      <pc:sldChg chg="new add del">
        <pc:chgData name="Lotte de Laat" userId="15de91df-583f-4d70-b778-ea26560819e4" providerId="ADAL" clId="{ED2C55A6-A1F1-4119-B2A1-4BFE102F7133}" dt="2023-09-06T14:10:13.696" v="330" actId="2696"/>
        <pc:sldMkLst>
          <pc:docMk/>
          <pc:sldMk cId="3841290392" sldId="366"/>
        </pc:sldMkLst>
      </pc:sldChg>
      <pc:sldChg chg="addSp delSp modSp del mod">
        <pc:chgData name="Lotte de Laat" userId="15de91df-583f-4d70-b778-ea26560819e4" providerId="ADAL" clId="{ED2C55A6-A1F1-4119-B2A1-4BFE102F7133}" dt="2023-09-06T14:10:18.070" v="331" actId="47"/>
        <pc:sldMkLst>
          <pc:docMk/>
          <pc:sldMk cId="681786047" sldId="367"/>
        </pc:sldMkLst>
        <pc:spChg chg="mod">
          <ac:chgData name="Lotte de Laat" userId="15de91df-583f-4d70-b778-ea26560819e4" providerId="ADAL" clId="{ED2C55A6-A1F1-4119-B2A1-4BFE102F7133}" dt="2023-09-06T14:10:10.261" v="328" actId="20577"/>
          <ac:spMkLst>
            <pc:docMk/>
            <pc:sldMk cId="681786047" sldId="367"/>
            <ac:spMk id="2" creationId="{B3294FF2-D58E-5E50-7525-2165C85CA1FC}"/>
          </ac:spMkLst>
        </pc:spChg>
        <pc:spChg chg="mod">
          <ac:chgData name="Lotte de Laat" userId="15de91df-583f-4d70-b778-ea26560819e4" providerId="ADAL" clId="{ED2C55A6-A1F1-4119-B2A1-4BFE102F7133}" dt="2023-09-06T14:10:04.236" v="323" actId="20577"/>
          <ac:spMkLst>
            <pc:docMk/>
            <pc:sldMk cId="681786047" sldId="367"/>
            <ac:spMk id="4" creationId="{DC99714B-6D02-8731-B903-514C23C65B4D}"/>
          </ac:spMkLst>
        </pc:spChg>
        <pc:spChg chg="add del mod">
          <ac:chgData name="Lotte de Laat" userId="15de91df-583f-4d70-b778-ea26560819e4" providerId="ADAL" clId="{ED2C55A6-A1F1-4119-B2A1-4BFE102F7133}" dt="2023-09-06T14:10:08.283" v="324" actId="478"/>
          <ac:spMkLst>
            <pc:docMk/>
            <pc:sldMk cId="681786047" sldId="367"/>
            <ac:spMk id="6" creationId="{6F4F2058-1F44-50BB-A6E4-D03F3961FC82}"/>
          </ac:spMkLst>
        </pc:spChg>
        <pc:picChg chg="add del">
          <ac:chgData name="Lotte de Laat" userId="15de91df-583f-4d70-b778-ea26560819e4" providerId="ADAL" clId="{ED2C55A6-A1F1-4119-B2A1-4BFE102F7133}" dt="2023-09-06T14:10:08.283" v="324" actId="478"/>
          <ac:picMkLst>
            <pc:docMk/>
            <pc:sldMk cId="681786047" sldId="367"/>
            <ac:picMk id="5" creationId="{F4E3753C-30F6-1619-7F46-3A45D21F14A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94E5B-5D2F-4AD5-8B9D-577A666996CC}" type="datetimeFigureOut">
              <a:rPr lang="nl-NL" smtClean="0"/>
              <a:t>6-9-2023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76209-9171-4735-9819-E1B4352ED533}" type="slidenum">
              <a:rPr lang="nl-NL" smtClean="0"/>
              <a:t>‹nr.›</a:t>
            </a:fld>
            <a:endParaRPr lang="nl-NL"/>
          </a:p>
        </p:txBody>
      </p:sp>
    </p:spTree>
    <p:extLst>
      <p:ext uri="{BB962C8B-B14F-4D97-AF65-F5344CB8AC3E}">
        <p14:creationId xmlns:p14="http://schemas.microsoft.com/office/powerpoint/2010/main" val="10446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B476209-9171-4735-9819-E1B4352ED533}" type="slidenum">
              <a:rPr lang="nl-NL" smtClean="0"/>
              <a:t>1</a:t>
            </a:fld>
            <a:endParaRPr lang="nl-NL"/>
          </a:p>
        </p:txBody>
      </p:sp>
    </p:spTree>
    <p:extLst>
      <p:ext uri="{BB962C8B-B14F-4D97-AF65-F5344CB8AC3E}">
        <p14:creationId xmlns:p14="http://schemas.microsoft.com/office/powerpoint/2010/main" val="419780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Termen bespreken en uitleggen. </a:t>
            </a:r>
          </a:p>
          <a:p>
            <a:endParaRPr lang="nl-NL" dirty="0"/>
          </a:p>
        </p:txBody>
      </p:sp>
      <p:sp>
        <p:nvSpPr>
          <p:cNvPr id="4" name="Tijdelijke aanduiding voor dianummer 3"/>
          <p:cNvSpPr>
            <a:spLocks noGrp="1"/>
          </p:cNvSpPr>
          <p:nvPr>
            <p:ph type="sldNum" sz="quarter" idx="5"/>
          </p:nvPr>
        </p:nvSpPr>
        <p:spPr/>
        <p:txBody>
          <a:bodyPr/>
          <a:lstStyle/>
          <a:p>
            <a:fld id="{7B476209-9171-4735-9819-E1B4352ED533}" type="slidenum">
              <a:rPr lang="nl-NL" smtClean="0"/>
              <a:t>24</a:t>
            </a:fld>
            <a:endParaRPr lang="nl-NL"/>
          </a:p>
        </p:txBody>
      </p:sp>
    </p:spTree>
    <p:extLst>
      <p:ext uri="{BB962C8B-B14F-4D97-AF65-F5344CB8AC3E}">
        <p14:creationId xmlns:p14="http://schemas.microsoft.com/office/powerpoint/2010/main" val="2826990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0DED4311-0D8E-4B94-BCB0-CD7285B71DFB}" type="datetimeFigureOut">
              <a:rPr lang="nl-NL" smtClean="0"/>
              <a:t>6-9-2023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00352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0DED4311-0D8E-4B94-BCB0-CD7285B71DFB}" type="datetimeFigureOut">
              <a:rPr lang="nl-NL" smtClean="0"/>
              <a:t>6-9-2023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4272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0DED4311-0D8E-4B94-BCB0-CD7285B71DFB}" type="datetimeFigureOut">
              <a:rPr lang="nl-NL" smtClean="0"/>
              <a:t>6-9-2023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2A966E46-B196-4AA0-B5CC-DADBFEC25306}" type="slidenum">
              <a:rPr lang="nl-NL" smtClean="0"/>
              <a:t>‹nr.›</a:t>
            </a:fld>
            <a:endParaRPr lang="nl-NL"/>
          </a:p>
        </p:txBody>
      </p:sp>
    </p:spTree>
    <p:extLst>
      <p:ext uri="{BB962C8B-B14F-4D97-AF65-F5344CB8AC3E}">
        <p14:creationId xmlns:p14="http://schemas.microsoft.com/office/powerpoint/2010/main" val="48659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ED4311-0D8E-4B94-BCB0-CD7285B71DFB}" type="datetimeFigureOut">
              <a:rPr lang="nl-NL" smtClean="0"/>
              <a:t>6-9-2023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A966E46-B196-4AA0-B5CC-DADBFEC25306}" type="slidenum">
              <a:rPr lang="nl-NL" smtClean="0"/>
              <a:t>‹nr.›</a:t>
            </a:fld>
            <a:endParaRPr lang="nl-NL"/>
          </a:p>
        </p:txBody>
      </p:sp>
    </p:spTree>
    <p:extLst>
      <p:ext uri="{BB962C8B-B14F-4D97-AF65-F5344CB8AC3E}">
        <p14:creationId xmlns:p14="http://schemas.microsoft.com/office/powerpoint/2010/main" val="55973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39D69-B22C-5505-FEB5-77A89BDA89E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3C74664-B746-0B8D-A531-921779CADF4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3B08E58-EFC3-E81D-F748-5F742478CEEF}"/>
              </a:ext>
            </a:extLst>
          </p:cNvPr>
          <p:cNvSpPr>
            <a:spLocks noGrp="1"/>
          </p:cNvSpPr>
          <p:nvPr>
            <p:ph type="dt" sz="half" idx="10"/>
          </p:nvPr>
        </p:nvSpPr>
        <p:spPr/>
        <p:txBody>
          <a:bodyPr/>
          <a:lstStyle/>
          <a:p>
            <a:fld id="{0DED4311-0D8E-4B94-BCB0-CD7285B71DFB}" type="datetimeFigureOut">
              <a:rPr lang="nl-NL" smtClean="0"/>
              <a:t>6-9-2023</a:t>
            </a:fld>
            <a:endParaRPr lang="nl-NL"/>
          </a:p>
        </p:txBody>
      </p:sp>
      <p:sp>
        <p:nvSpPr>
          <p:cNvPr id="5" name="Tijdelijke aanduiding voor voettekst 4">
            <a:extLst>
              <a:ext uri="{FF2B5EF4-FFF2-40B4-BE49-F238E27FC236}">
                <a16:creationId xmlns:a16="http://schemas.microsoft.com/office/drawing/2014/main" id="{36CD1276-F819-306A-6AC4-14C60C95E7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FD0383-91F6-9A4E-B783-9D43D75B642C}"/>
              </a:ext>
            </a:extLst>
          </p:cNvPr>
          <p:cNvSpPr>
            <a:spLocks noGrp="1"/>
          </p:cNvSpPr>
          <p:nvPr>
            <p:ph type="sldNum" sz="quarter" idx="12"/>
          </p:nvPr>
        </p:nvSpPr>
        <p:spPr/>
        <p:txBody>
          <a:bodyPr/>
          <a:lstStyle/>
          <a:p>
            <a:fld id="{2A966E46-B196-4AA0-B5CC-DADBFEC25306}" type="slidenum">
              <a:rPr lang="nl-NL" smtClean="0"/>
              <a:t>‹nr.›</a:t>
            </a:fld>
            <a:endParaRPr lang="nl-NL"/>
          </a:p>
        </p:txBody>
      </p:sp>
    </p:spTree>
    <p:extLst>
      <p:ext uri="{BB962C8B-B14F-4D97-AF65-F5344CB8AC3E}">
        <p14:creationId xmlns:p14="http://schemas.microsoft.com/office/powerpoint/2010/main" val="209864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6-9-2023</a:t>
            </a:fld>
            <a:endParaRPr lang="nl-NL" noProof="0" dirty="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dirty="0"/>
          </a:p>
        </p:txBody>
      </p:sp>
    </p:spTree>
    <p:extLst>
      <p:ext uri="{BB962C8B-B14F-4D97-AF65-F5344CB8AC3E}">
        <p14:creationId xmlns:p14="http://schemas.microsoft.com/office/powerpoint/2010/main" val="3380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D4311-0D8E-4B94-BCB0-CD7285B71DFB}" type="datetimeFigureOut">
              <a:rPr lang="nl-NL" smtClean="0"/>
              <a:t>6-9-2023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66E46-B196-4AA0-B5CC-DADBFEC25306}"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12434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9jQvZwjAYwE" TargetMode="Externa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nl/url?sa=i&amp;rct=j&amp;q=&amp;esrc=s&amp;frm=1&amp;source=images&amp;cd=&amp;docid=cLk3p6ZLCx3rSM&amp;tbnid=5XOTsIXBY2iRaM:&amp;ved=0CAUQjRw&amp;url=https://www.nationalebeeldbank.nl/zoek?t%3Dtilburg%2Bkermis&amp;ei=JXf8U9GhMMec0QXnu4GYAg&amp;bvm=bv.73612305,d.bGQ&amp;psig=AFQjCNEwc4uZxS9tKBmTjD8BfDnxOWkczQ&amp;ust=1409140888406800" TargetMode="Externa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l.de.laat@yuverta.n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U-QsU0L4wD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5202621" y="4665605"/>
            <a:ext cx="6638806" cy="1292433"/>
          </a:xfrm>
        </p:spPr>
        <p:txBody>
          <a:bodyPr anchor="ctr">
            <a:normAutofit/>
          </a:bodyPr>
          <a:lstStyle/>
          <a:p>
            <a:pPr algn="l"/>
            <a:r>
              <a:rPr lang="nl-NL" sz="4800" dirty="0"/>
              <a:t>Mijn Leefomgeving</a:t>
            </a:r>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5202619" y="5958038"/>
            <a:ext cx="6638807" cy="655198"/>
          </a:xfrm>
        </p:spPr>
        <p:txBody>
          <a:bodyPr>
            <a:normAutofit fontScale="92500" lnSpcReduction="10000"/>
          </a:bodyPr>
          <a:lstStyle/>
          <a:p>
            <a:pPr algn="l"/>
            <a:r>
              <a:rPr lang="nl-NL" sz="1600" dirty="0"/>
              <a:t>LJ1-P1 - les 1 </a:t>
            </a:r>
            <a:br>
              <a:rPr lang="nl-NL" sz="1600" dirty="0"/>
            </a:br>
            <a:br>
              <a:rPr lang="nl-NL" sz="1600" dirty="0"/>
            </a:br>
            <a:r>
              <a:rPr lang="nl-NL" sz="1600" b="1" dirty="0"/>
              <a:t>introductie vrijetijd</a:t>
            </a:r>
          </a:p>
          <a:p>
            <a:pPr algn="l"/>
            <a:endParaRPr lang="nl-NL" sz="1200" b="1" dirty="0"/>
          </a:p>
        </p:txBody>
      </p:sp>
      <p:pic>
        <p:nvPicPr>
          <p:cNvPr id="5" name="Afbeelding 4" descr="Afbeelding met tekst&#10;&#10;Automatisch gegenereerde beschrijving">
            <a:extLst>
              <a:ext uri="{FF2B5EF4-FFF2-40B4-BE49-F238E27FC236}">
                <a16:creationId xmlns:a16="http://schemas.microsoft.com/office/drawing/2014/main" id="{8D05C104-8788-4383-82E7-41093A82EB3F}"/>
              </a:ext>
            </a:extLst>
          </p:cNvPr>
          <p:cNvPicPr>
            <a:picLocks noChangeAspect="1"/>
          </p:cNvPicPr>
          <p:nvPr/>
        </p:nvPicPr>
        <p:blipFill rotWithShape="1">
          <a:blip r:embed="rId3">
            <a:extLst>
              <a:ext uri="{28A0092B-C50C-407E-A947-70E740481C1C}">
                <a14:useLocalDpi xmlns:a14="http://schemas.microsoft.com/office/drawing/2010/main" val="0"/>
              </a:ext>
            </a:extLst>
          </a:blip>
          <a:srcRect l="3800" r="4" b="4"/>
          <a:stretch/>
        </p:blipFill>
        <p:spPr>
          <a:xfrm>
            <a:off x="20" y="1"/>
            <a:ext cx="4848284" cy="4359438"/>
          </a:xfrm>
          <a:prstGeom prst="rect">
            <a:avLst/>
          </a:prstGeom>
        </p:spPr>
      </p:pic>
      <p:pic>
        <p:nvPicPr>
          <p:cNvPr id="4" name="Picture 2" descr="Mijn advies: houd je buurt bij elkaar' - Regionale Energiestrategie">
            <a:extLst>
              <a:ext uri="{FF2B5EF4-FFF2-40B4-BE49-F238E27FC236}">
                <a16:creationId xmlns:a16="http://schemas.microsoft.com/office/drawing/2014/main" id="{F9C90EAE-7536-CBDB-097B-62AAB1FA87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4" r="4754" b="-1"/>
          <a:stretch/>
        </p:blipFill>
        <p:spPr bwMode="auto">
          <a:xfrm>
            <a:off x="4972050" y="-1"/>
            <a:ext cx="7216902" cy="4359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inie | 'Verbeter de leefomgeving van jongeren' - GZ-psychologie">
            <a:extLst>
              <a:ext uri="{FF2B5EF4-FFF2-40B4-BE49-F238E27FC236}">
                <a16:creationId xmlns:a16="http://schemas.microsoft.com/office/drawing/2014/main" id="{5EC4A759-E4DD-BEF2-C90D-E98710FCD9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307" r="2" b="2"/>
          <a:stretch/>
        </p:blipFill>
        <p:spPr bwMode="auto">
          <a:xfrm>
            <a:off x="20" y="4472610"/>
            <a:ext cx="4848284" cy="2385390"/>
          </a:xfrm>
          <a:prstGeom prst="rect">
            <a:avLst/>
          </a:prstGeom>
          <a:noFill/>
          <a:extLst>
            <a:ext uri="{909E8E84-426E-40DD-AFC4-6F175D3DCCD1}">
              <a14:hiddenFill xmlns:a14="http://schemas.microsoft.com/office/drawing/2010/main">
                <a:solidFill>
                  <a:srgbClr val="FFFFFF"/>
                </a:solidFill>
              </a14:hiddenFill>
            </a:ext>
          </a:extLst>
        </p:spPr>
      </p:pic>
      <p:sp>
        <p:nvSpPr>
          <p:cNvPr id="8" name="Ondertitel 2">
            <a:extLst>
              <a:ext uri="{FF2B5EF4-FFF2-40B4-BE49-F238E27FC236}">
                <a16:creationId xmlns:a16="http://schemas.microsoft.com/office/drawing/2014/main" id="{1020A28E-FCB1-4FAF-95A2-DD20E8149C7C}"/>
              </a:ext>
            </a:extLst>
          </p:cNvPr>
          <p:cNvSpPr txBox="1">
            <a:spLocks/>
          </p:cNvSpPr>
          <p:nvPr/>
        </p:nvSpPr>
        <p:spPr>
          <a:xfrm>
            <a:off x="7978378" y="582590"/>
            <a:ext cx="3573541" cy="4685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600" dirty="0"/>
          </a:p>
        </p:txBody>
      </p:sp>
    </p:spTree>
    <p:extLst>
      <p:ext uri="{BB962C8B-B14F-4D97-AF65-F5344CB8AC3E}">
        <p14:creationId xmlns:p14="http://schemas.microsoft.com/office/powerpoint/2010/main" val="39140319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7B8ED-6CF3-4220-9DF8-C912D594A3AD}"/>
              </a:ext>
            </a:extLst>
          </p:cNvPr>
          <p:cNvSpPr>
            <a:spLocks noGrp="1"/>
          </p:cNvSpPr>
          <p:nvPr>
            <p:ph type="title"/>
          </p:nvPr>
        </p:nvSpPr>
        <p:spPr/>
        <p:txBody>
          <a:bodyPr>
            <a:normAutofit/>
          </a:bodyPr>
          <a:lstStyle/>
          <a:p>
            <a:r>
              <a:rPr lang="nl-NL" b="1" dirty="0">
                <a:solidFill>
                  <a:srgbClr val="7030A0"/>
                </a:solidFill>
              </a:rPr>
              <a:t>Dit kan je van mij verwachten</a:t>
            </a:r>
          </a:p>
        </p:txBody>
      </p:sp>
      <p:sp>
        <p:nvSpPr>
          <p:cNvPr id="3" name="Tijdelijke aanduiding voor inhoud 2">
            <a:extLst>
              <a:ext uri="{FF2B5EF4-FFF2-40B4-BE49-F238E27FC236}">
                <a16:creationId xmlns:a16="http://schemas.microsoft.com/office/drawing/2014/main" id="{10BF9FE2-0B9B-49C3-978E-63845B117598}"/>
              </a:ext>
            </a:extLst>
          </p:cNvPr>
          <p:cNvSpPr>
            <a:spLocks noGrp="1"/>
          </p:cNvSpPr>
          <p:nvPr>
            <p:ph idx="1"/>
          </p:nvPr>
        </p:nvSpPr>
        <p:spPr/>
        <p:txBody>
          <a:bodyPr>
            <a:normAutofit lnSpcReduction="10000"/>
          </a:bodyPr>
          <a:lstStyle/>
          <a:p>
            <a:pPr marL="0" indent="0">
              <a:buNone/>
            </a:pPr>
            <a:r>
              <a:rPr lang="nl-NL" sz="1600" dirty="0"/>
              <a:t>Mijn inzet om leuke interessante lessen voor jullie te maken.</a:t>
            </a:r>
          </a:p>
          <a:p>
            <a:pPr marL="0" indent="0">
              <a:buNone/>
            </a:pPr>
            <a:r>
              <a:rPr lang="nl-NL" sz="1600" dirty="0"/>
              <a:t>Lessen met afwisseling.</a:t>
            </a:r>
          </a:p>
          <a:p>
            <a:pPr marL="0" indent="0">
              <a:buNone/>
            </a:pPr>
            <a:endParaRPr lang="nl-NL" sz="1600" dirty="0"/>
          </a:p>
          <a:p>
            <a:pPr marL="0" indent="0">
              <a:buNone/>
            </a:pPr>
            <a:r>
              <a:rPr lang="nl-NL" sz="1600" dirty="0"/>
              <a:t>Theorie en praktijk (opdracht)</a:t>
            </a:r>
          </a:p>
          <a:p>
            <a:pPr marL="0" indent="0">
              <a:buNone/>
            </a:pPr>
            <a:r>
              <a:rPr lang="nl-NL" sz="1600" dirty="0"/>
              <a:t>Soms wat meer theorie</a:t>
            </a:r>
          </a:p>
          <a:p>
            <a:pPr marL="0" indent="0">
              <a:buNone/>
            </a:pPr>
            <a:r>
              <a:rPr lang="nl-NL" sz="1600" dirty="0"/>
              <a:t>Soms wat meer praktijk</a:t>
            </a:r>
          </a:p>
          <a:p>
            <a:pPr marL="0" indent="0">
              <a:buNone/>
            </a:pPr>
            <a:endParaRPr lang="nl-NL" sz="1600" dirty="0"/>
          </a:p>
          <a:p>
            <a:pPr marL="0" indent="0">
              <a:buNone/>
            </a:pPr>
            <a:r>
              <a:rPr lang="nl-NL" sz="1600" dirty="0"/>
              <a:t>Aandacht voor de klas.</a:t>
            </a:r>
          </a:p>
          <a:p>
            <a:pPr marL="0" indent="0">
              <a:buNone/>
            </a:pPr>
            <a:r>
              <a:rPr lang="nl-NL" sz="1600" dirty="0"/>
              <a:t>Aandacht voor jou als individuele student.</a:t>
            </a:r>
          </a:p>
          <a:p>
            <a:pPr marL="0" indent="0">
              <a:buNone/>
            </a:pPr>
            <a:endParaRPr lang="nl-NL" sz="1600" dirty="0"/>
          </a:p>
          <a:p>
            <a:pPr marL="0" indent="0">
              <a:buNone/>
            </a:pPr>
            <a:r>
              <a:rPr lang="nl-NL" sz="1600" dirty="0"/>
              <a:t>Structuur bieden.</a:t>
            </a:r>
          </a:p>
          <a:p>
            <a:pPr marL="0" indent="0">
              <a:buNone/>
            </a:pPr>
            <a:endParaRPr lang="nl-NL" sz="1600" dirty="0"/>
          </a:p>
          <a:p>
            <a:pPr marL="0" indent="0">
              <a:buNone/>
            </a:pPr>
            <a:r>
              <a:rPr lang="nl-NL" sz="1600" dirty="0"/>
              <a:t>Na de les is alle info beschikbaar via Wikiwijs </a:t>
            </a:r>
          </a:p>
          <a:p>
            <a:pPr marL="0" indent="0">
              <a:buNone/>
            </a:pPr>
            <a:endParaRPr lang="nl-NL" sz="1600" dirty="0"/>
          </a:p>
        </p:txBody>
      </p:sp>
    </p:spTree>
    <p:extLst>
      <p:ext uri="{BB962C8B-B14F-4D97-AF65-F5344CB8AC3E}">
        <p14:creationId xmlns:p14="http://schemas.microsoft.com/office/powerpoint/2010/main" val="148050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D943F-A3DD-478D-B759-B9B84D4AC4F6}"/>
              </a:ext>
            </a:extLst>
          </p:cNvPr>
          <p:cNvSpPr>
            <a:spLocks noGrp="1"/>
          </p:cNvSpPr>
          <p:nvPr>
            <p:ph type="title"/>
          </p:nvPr>
        </p:nvSpPr>
        <p:spPr/>
        <p:txBody>
          <a:bodyPr/>
          <a:lstStyle/>
          <a:p>
            <a:r>
              <a:rPr lang="nl-NL" b="1" dirty="0">
                <a:solidFill>
                  <a:srgbClr val="7030A0"/>
                </a:solidFill>
              </a:rPr>
              <a:t>Terug van weggeweest: schriftjes! </a:t>
            </a:r>
          </a:p>
        </p:txBody>
      </p:sp>
      <p:sp>
        <p:nvSpPr>
          <p:cNvPr id="3" name="Tijdelijke aanduiding voor inhoud 2">
            <a:extLst>
              <a:ext uri="{FF2B5EF4-FFF2-40B4-BE49-F238E27FC236}">
                <a16:creationId xmlns:a16="http://schemas.microsoft.com/office/drawing/2014/main" id="{58364CE2-0AE8-C675-DE79-280D477A35B8}"/>
              </a:ext>
            </a:extLst>
          </p:cNvPr>
          <p:cNvSpPr>
            <a:spLocks noGrp="1"/>
          </p:cNvSpPr>
          <p:nvPr>
            <p:ph idx="1"/>
          </p:nvPr>
        </p:nvSpPr>
        <p:spPr/>
        <p:txBody>
          <a:bodyPr/>
          <a:lstStyle/>
          <a:p>
            <a:r>
              <a:rPr lang="nl-NL" dirty="0"/>
              <a:t>Je krijgt je eigen schrift voor het vak Vrije Tijd</a:t>
            </a:r>
          </a:p>
          <a:p>
            <a:r>
              <a:rPr lang="nl-NL" dirty="0"/>
              <a:t>Gebruik je creativiteit! </a:t>
            </a:r>
          </a:p>
          <a:p>
            <a:r>
              <a:rPr lang="nl-NL" dirty="0"/>
              <a:t>Zie het als hulpmiddel om te brainstormen, structuur te krijgen, tekenen, </a:t>
            </a:r>
            <a:r>
              <a:rPr lang="nl-NL" dirty="0" err="1"/>
              <a:t>enz</a:t>
            </a:r>
            <a:r>
              <a:rPr lang="nl-NL" dirty="0"/>
              <a:t>… </a:t>
            </a:r>
          </a:p>
        </p:txBody>
      </p:sp>
    </p:spTree>
    <p:extLst>
      <p:ext uri="{BB962C8B-B14F-4D97-AF65-F5344CB8AC3E}">
        <p14:creationId xmlns:p14="http://schemas.microsoft.com/office/powerpoint/2010/main" val="2703769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7B8ED-6CF3-4220-9DF8-C912D594A3AD}"/>
              </a:ext>
            </a:extLst>
          </p:cNvPr>
          <p:cNvSpPr>
            <a:spLocks noGrp="1"/>
          </p:cNvSpPr>
          <p:nvPr>
            <p:ph type="title"/>
          </p:nvPr>
        </p:nvSpPr>
        <p:spPr>
          <a:xfrm>
            <a:off x="838200" y="346464"/>
            <a:ext cx="10515600" cy="1325563"/>
          </a:xfrm>
        </p:spPr>
        <p:txBody>
          <a:bodyPr/>
          <a:lstStyle/>
          <a:p>
            <a:r>
              <a:rPr lang="nl-NL" b="1" dirty="0">
                <a:solidFill>
                  <a:srgbClr val="7030A0"/>
                </a:solidFill>
              </a:rPr>
              <a:t>Leerdoelen - les 1 – introductie Vrijetijd</a:t>
            </a:r>
          </a:p>
        </p:txBody>
      </p:sp>
      <p:sp>
        <p:nvSpPr>
          <p:cNvPr id="3" name="Tijdelijke aanduiding voor inhoud 2">
            <a:extLst>
              <a:ext uri="{FF2B5EF4-FFF2-40B4-BE49-F238E27FC236}">
                <a16:creationId xmlns:a16="http://schemas.microsoft.com/office/drawing/2014/main" id="{10BF9FE2-0B9B-49C3-978E-63845B117598}"/>
              </a:ext>
            </a:extLst>
          </p:cNvPr>
          <p:cNvSpPr>
            <a:spLocks noGrp="1"/>
          </p:cNvSpPr>
          <p:nvPr>
            <p:ph idx="1"/>
          </p:nvPr>
        </p:nvSpPr>
        <p:spPr/>
        <p:txBody>
          <a:bodyPr>
            <a:normAutofit/>
          </a:bodyPr>
          <a:lstStyle/>
          <a:p>
            <a:pPr marL="0" indent="0">
              <a:buNone/>
            </a:pPr>
            <a:r>
              <a:rPr lang="nl-NL" sz="1600" dirty="0"/>
              <a:t>Aan het einde van de les:</a:t>
            </a:r>
          </a:p>
          <a:p>
            <a:pPr lvl="0"/>
            <a:r>
              <a:rPr lang="nl-NL" sz="1600" dirty="0"/>
              <a:t>Weet je wat de definitie van vrijetijd is.</a:t>
            </a:r>
          </a:p>
          <a:p>
            <a:pPr lvl="0"/>
            <a:r>
              <a:rPr lang="nl-NL" sz="1600" dirty="0"/>
              <a:t>Weet je wat vrijetijdsbesteding is.</a:t>
            </a:r>
          </a:p>
          <a:p>
            <a:pPr lvl="0"/>
            <a:r>
              <a:rPr lang="nl-NL" sz="1600" dirty="0"/>
              <a:t>Weet je wat vrijetijdsmanagement is.</a:t>
            </a:r>
          </a:p>
          <a:p>
            <a:pPr lvl="0"/>
            <a:endParaRPr lang="nl-NL" sz="1600" dirty="0"/>
          </a:p>
          <a:p>
            <a:pPr lvl="0"/>
            <a:endParaRPr lang="nl-NL" sz="1600" dirty="0"/>
          </a:p>
        </p:txBody>
      </p:sp>
    </p:spTree>
    <p:extLst>
      <p:ext uri="{BB962C8B-B14F-4D97-AF65-F5344CB8AC3E}">
        <p14:creationId xmlns:p14="http://schemas.microsoft.com/office/powerpoint/2010/main" val="3366585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268A0-0B2D-1242-EE78-EDF49421937A}"/>
              </a:ext>
            </a:extLst>
          </p:cNvPr>
          <p:cNvSpPr>
            <a:spLocks noGrp="1"/>
          </p:cNvSpPr>
          <p:nvPr>
            <p:ph type="title"/>
          </p:nvPr>
        </p:nvSpPr>
        <p:spPr/>
        <p:txBody>
          <a:bodyPr/>
          <a:lstStyle/>
          <a:p>
            <a:r>
              <a:rPr lang="nl-NL" b="1" dirty="0">
                <a:solidFill>
                  <a:srgbClr val="7030A0"/>
                </a:solidFill>
              </a:rPr>
              <a:t>Flitsopdracht</a:t>
            </a:r>
          </a:p>
        </p:txBody>
      </p:sp>
      <p:sp>
        <p:nvSpPr>
          <p:cNvPr id="3" name="Tijdelijke aanduiding voor inhoud 2">
            <a:extLst>
              <a:ext uri="{FF2B5EF4-FFF2-40B4-BE49-F238E27FC236}">
                <a16:creationId xmlns:a16="http://schemas.microsoft.com/office/drawing/2014/main" id="{BB96EE46-E378-D960-A246-408F01D4B10A}"/>
              </a:ext>
            </a:extLst>
          </p:cNvPr>
          <p:cNvSpPr>
            <a:spLocks noGrp="1"/>
          </p:cNvSpPr>
          <p:nvPr>
            <p:ph idx="1"/>
          </p:nvPr>
        </p:nvSpPr>
        <p:spPr/>
        <p:txBody>
          <a:bodyPr/>
          <a:lstStyle/>
          <a:p>
            <a:r>
              <a:rPr lang="nl-NL" dirty="0"/>
              <a:t>Zoek op!</a:t>
            </a:r>
          </a:p>
          <a:p>
            <a:r>
              <a:rPr lang="nl-NL" dirty="0"/>
              <a:t>Wat is de definitie van Vrije tijd?</a:t>
            </a:r>
          </a:p>
          <a:p>
            <a:r>
              <a:rPr lang="nl-NL" dirty="0"/>
              <a:t>Zoek minimaal 3 verschillende definities </a:t>
            </a:r>
          </a:p>
          <a:p>
            <a:endParaRPr lang="nl-NL" dirty="0"/>
          </a:p>
          <a:p>
            <a:r>
              <a:rPr lang="nl-NL" dirty="0"/>
              <a:t>Je hebt 5 minuten de tijd! </a:t>
            </a:r>
          </a:p>
        </p:txBody>
      </p:sp>
    </p:spTree>
    <p:extLst>
      <p:ext uri="{BB962C8B-B14F-4D97-AF65-F5344CB8AC3E}">
        <p14:creationId xmlns:p14="http://schemas.microsoft.com/office/powerpoint/2010/main" val="337587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Wat is Vrije tijd?</a:t>
            </a:r>
          </a:p>
        </p:txBody>
      </p:sp>
      <p:sp>
        <p:nvSpPr>
          <p:cNvPr id="3" name="Tijdelijke aanduiding voor inhoud 2"/>
          <p:cNvSpPr>
            <a:spLocks noGrp="1"/>
          </p:cNvSpPr>
          <p:nvPr>
            <p:ph idx="1"/>
          </p:nvPr>
        </p:nvSpPr>
        <p:spPr>
          <a:xfrm>
            <a:off x="838200" y="1825625"/>
            <a:ext cx="6341198" cy="4351338"/>
          </a:xfrm>
        </p:spPr>
        <p:txBody>
          <a:bodyPr/>
          <a:lstStyle/>
          <a:p>
            <a:pPr marL="0" indent="0">
              <a:buNone/>
            </a:pPr>
            <a:r>
              <a:rPr lang="nl-NL" b="1" dirty="0"/>
              <a:t>Wij hanteren deze definitie: </a:t>
            </a:r>
          </a:p>
          <a:p>
            <a:pPr marL="0" indent="0">
              <a:buNone/>
            </a:pPr>
            <a:endParaRPr lang="nl-NL" dirty="0"/>
          </a:p>
          <a:p>
            <a:pPr marL="0" indent="0">
              <a:buNone/>
            </a:pPr>
            <a:r>
              <a:rPr lang="en-US" dirty="0"/>
              <a:t>Vrije </a:t>
            </a:r>
            <a:r>
              <a:rPr lang="en-US" dirty="0" err="1"/>
              <a:t>tijd</a:t>
            </a:r>
            <a:r>
              <a:rPr lang="en-US" dirty="0"/>
              <a:t> is alle </a:t>
            </a:r>
            <a:r>
              <a:rPr lang="en-US" dirty="0" err="1"/>
              <a:t>tijd</a:t>
            </a:r>
            <a:r>
              <a:rPr lang="en-US" dirty="0"/>
              <a:t> die </a:t>
            </a:r>
            <a:r>
              <a:rPr lang="en-US" dirty="0" err="1"/>
              <a:t>vrij</a:t>
            </a:r>
            <a:r>
              <a:rPr lang="en-US" dirty="0"/>
              <a:t> </a:t>
            </a:r>
            <a:r>
              <a:rPr lang="en-US" dirty="0" err="1"/>
              <a:t>te</a:t>
            </a:r>
            <a:r>
              <a:rPr lang="en-US" dirty="0"/>
              <a:t> </a:t>
            </a:r>
            <a:r>
              <a:rPr lang="en-US" dirty="0" err="1"/>
              <a:t>besteden</a:t>
            </a:r>
            <a:r>
              <a:rPr lang="en-US" dirty="0"/>
              <a:t> is. </a:t>
            </a:r>
            <a:r>
              <a:rPr lang="en-US" dirty="0" err="1"/>
              <a:t>Dus</a:t>
            </a:r>
            <a:r>
              <a:rPr lang="en-US" dirty="0"/>
              <a:t> de </a:t>
            </a:r>
            <a:r>
              <a:rPr lang="en-US" dirty="0" err="1"/>
              <a:t>tijd</a:t>
            </a:r>
            <a:r>
              <a:rPr lang="en-US" dirty="0"/>
              <a:t> </a:t>
            </a:r>
            <a:r>
              <a:rPr lang="en-US" dirty="0" err="1"/>
              <a:t>waarin</a:t>
            </a:r>
            <a:r>
              <a:rPr lang="en-US" dirty="0"/>
              <a:t> je </a:t>
            </a:r>
            <a:r>
              <a:rPr lang="en-US" dirty="0" err="1"/>
              <a:t>zelf</a:t>
            </a:r>
            <a:r>
              <a:rPr lang="en-US" dirty="0"/>
              <a:t> </a:t>
            </a:r>
            <a:r>
              <a:rPr lang="en-US" dirty="0" err="1"/>
              <a:t>vrij</a:t>
            </a:r>
            <a:r>
              <a:rPr lang="en-US" dirty="0"/>
              <a:t> bent om </a:t>
            </a:r>
            <a:r>
              <a:rPr lang="en-US" dirty="0" err="1"/>
              <a:t>te</a:t>
            </a:r>
            <a:r>
              <a:rPr lang="en-US" dirty="0"/>
              <a:t> </a:t>
            </a:r>
            <a:r>
              <a:rPr lang="en-US" dirty="0" err="1"/>
              <a:t>doen</a:t>
            </a:r>
            <a:r>
              <a:rPr lang="en-US" dirty="0"/>
              <a:t> wat je </a:t>
            </a:r>
            <a:r>
              <a:rPr lang="en-US" dirty="0" err="1"/>
              <a:t>wil</a:t>
            </a:r>
            <a:r>
              <a:rPr lang="en-US" dirty="0"/>
              <a:t>.  </a:t>
            </a:r>
          </a:p>
          <a:p>
            <a:pPr marL="0" indent="0">
              <a:buNone/>
            </a:pPr>
            <a:endParaRPr lang="en-US" dirty="0"/>
          </a:p>
          <a:p>
            <a:pPr marL="0" indent="0">
              <a:buNone/>
            </a:pPr>
            <a:r>
              <a:rPr lang="en-US" dirty="0"/>
              <a:t>Je </a:t>
            </a:r>
            <a:r>
              <a:rPr lang="en-US" dirty="0" err="1"/>
              <a:t>hebt</a:t>
            </a:r>
            <a:r>
              <a:rPr lang="en-US" dirty="0"/>
              <a:t> dan </a:t>
            </a:r>
            <a:r>
              <a:rPr lang="en-US" dirty="0" err="1"/>
              <a:t>dus</a:t>
            </a:r>
            <a:r>
              <a:rPr lang="en-US" dirty="0"/>
              <a:t> </a:t>
            </a:r>
            <a:r>
              <a:rPr lang="en-US" dirty="0" err="1"/>
              <a:t>geen</a:t>
            </a:r>
            <a:r>
              <a:rPr lang="en-US" dirty="0"/>
              <a:t> </a:t>
            </a:r>
            <a:r>
              <a:rPr lang="en-US" dirty="0" err="1"/>
              <a:t>afspraken</a:t>
            </a:r>
            <a:r>
              <a:rPr lang="en-US" dirty="0"/>
              <a:t> en </a:t>
            </a:r>
            <a:r>
              <a:rPr lang="en-US" dirty="0" err="1"/>
              <a:t>geen</a:t>
            </a:r>
            <a:r>
              <a:rPr lang="en-US" dirty="0"/>
              <a:t> </a:t>
            </a:r>
            <a:r>
              <a:rPr lang="en-US" dirty="0" err="1"/>
              <a:t>verplichtingen</a:t>
            </a:r>
            <a:r>
              <a:rPr lang="en-US" dirty="0"/>
              <a:t> </a:t>
            </a:r>
            <a:r>
              <a:rPr lang="en-US" dirty="0" err="1"/>
              <a:t>aan</a:t>
            </a:r>
            <a:r>
              <a:rPr lang="en-US" dirty="0"/>
              <a:t> </a:t>
            </a:r>
            <a:r>
              <a:rPr lang="en-US" dirty="0" err="1"/>
              <a:t>een</a:t>
            </a:r>
            <a:r>
              <a:rPr lang="en-US" dirty="0"/>
              <a:t> </a:t>
            </a:r>
            <a:r>
              <a:rPr lang="en-US" dirty="0" err="1"/>
              <a:t>werkgever</a:t>
            </a:r>
            <a:r>
              <a:rPr lang="en-US" dirty="0"/>
              <a:t> of school.</a:t>
            </a:r>
            <a:endParaRPr lang="nl-NL" dirty="0"/>
          </a:p>
        </p:txBody>
      </p:sp>
      <p:pic>
        <p:nvPicPr>
          <p:cNvPr id="1026" name="Picture 2" descr="http://www.seniorennet.nl/Images/Onderzoek_enquetes/onderzoek_pensioen_vrije_tij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478" y="2699980"/>
            <a:ext cx="4298491" cy="224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52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4B66B-1EC5-68F6-73F5-708314B3C042}"/>
              </a:ext>
            </a:extLst>
          </p:cNvPr>
          <p:cNvSpPr>
            <a:spLocks noGrp="1"/>
          </p:cNvSpPr>
          <p:nvPr>
            <p:ph type="title"/>
          </p:nvPr>
        </p:nvSpPr>
        <p:spPr/>
        <p:txBody>
          <a:bodyPr/>
          <a:lstStyle/>
          <a:p>
            <a:r>
              <a:rPr lang="nl-NL" dirty="0"/>
              <a:t>Maar ook…? </a:t>
            </a:r>
          </a:p>
        </p:txBody>
      </p:sp>
      <p:sp>
        <p:nvSpPr>
          <p:cNvPr id="3" name="Tijdelijke aanduiding voor inhoud 2">
            <a:extLst>
              <a:ext uri="{FF2B5EF4-FFF2-40B4-BE49-F238E27FC236}">
                <a16:creationId xmlns:a16="http://schemas.microsoft.com/office/drawing/2014/main" id="{96F5C6D0-A457-954E-C3A6-1EACED71559A}"/>
              </a:ext>
            </a:extLst>
          </p:cNvPr>
          <p:cNvSpPr>
            <a:spLocks noGrp="1"/>
          </p:cNvSpPr>
          <p:nvPr>
            <p:ph idx="1"/>
          </p:nvPr>
        </p:nvSpPr>
        <p:spPr/>
        <p:txBody>
          <a:bodyPr>
            <a:normAutofit fontScale="85000" lnSpcReduction="20000"/>
          </a:bodyPr>
          <a:lstStyle/>
          <a:p>
            <a:r>
              <a:rPr lang="nl-NL" dirty="0"/>
              <a:t>Excursie</a:t>
            </a:r>
          </a:p>
          <a:p>
            <a:r>
              <a:rPr lang="nl-NL" dirty="0"/>
              <a:t>Funshoppen </a:t>
            </a:r>
          </a:p>
          <a:p>
            <a:r>
              <a:rPr lang="nl-NL" dirty="0"/>
              <a:t>Fietsen</a:t>
            </a:r>
          </a:p>
          <a:p>
            <a:r>
              <a:rPr lang="nl-NL" dirty="0"/>
              <a:t>Musea bezoeken</a:t>
            </a:r>
          </a:p>
          <a:p>
            <a:r>
              <a:rPr lang="nl-NL" dirty="0"/>
              <a:t>Suppen</a:t>
            </a:r>
          </a:p>
          <a:p>
            <a:r>
              <a:rPr lang="nl-NL" dirty="0"/>
              <a:t>Personeelsfeest</a:t>
            </a:r>
          </a:p>
          <a:p>
            <a:r>
              <a:rPr lang="nl-NL" dirty="0"/>
              <a:t>Dagje weg</a:t>
            </a:r>
          </a:p>
          <a:p>
            <a:r>
              <a:rPr lang="nl-NL" dirty="0"/>
              <a:t>Knutselclub, kaartvereniging,</a:t>
            </a:r>
          </a:p>
          <a:p>
            <a:r>
              <a:rPr lang="nl-NL" dirty="0"/>
              <a:t>….?</a:t>
            </a:r>
          </a:p>
          <a:p>
            <a:endParaRPr lang="nl-NL" dirty="0"/>
          </a:p>
          <a:p>
            <a:pPr marL="0" indent="0">
              <a:buNone/>
            </a:pPr>
            <a:r>
              <a:rPr lang="nl-NL" dirty="0"/>
              <a:t>Voor anderen; individuen of groepen. </a:t>
            </a:r>
          </a:p>
        </p:txBody>
      </p:sp>
    </p:spTree>
    <p:extLst>
      <p:ext uri="{BB962C8B-B14F-4D97-AF65-F5344CB8AC3E}">
        <p14:creationId xmlns:p14="http://schemas.microsoft.com/office/powerpoint/2010/main" val="215749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96CC7-EB1E-F4B7-5483-B8A465323BAA}"/>
              </a:ext>
            </a:extLst>
          </p:cNvPr>
          <p:cNvSpPr>
            <a:spLocks noGrp="1"/>
          </p:cNvSpPr>
          <p:nvPr>
            <p:ph type="title"/>
          </p:nvPr>
        </p:nvSpPr>
        <p:spPr/>
        <p:txBody>
          <a:bodyPr/>
          <a:lstStyle/>
          <a:p>
            <a:r>
              <a:rPr lang="nl-NL" b="1" dirty="0">
                <a:solidFill>
                  <a:srgbClr val="7030A0"/>
                </a:solidFill>
              </a:rPr>
              <a:t>Flitsopdracht 2 </a:t>
            </a:r>
          </a:p>
        </p:txBody>
      </p:sp>
      <p:sp>
        <p:nvSpPr>
          <p:cNvPr id="3" name="Tijdelijke aanduiding voor inhoud 2">
            <a:extLst>
              <a:ext uri="{FF2B5EF4-FFF2-40B4-BE49-F238E27FC236}">
                <a16:creationId xmlns:a16="http://schemas.microsoft.com/office/drawing/2014/main" id="{27A4A460-ACED-2A1B-8AA3-F6D2D0795991}"/>
              </a:ext>
            </a:extLst>
          </p:cNvPr>
          <p:cNvSpPr>
            <a:spLocks noGrp="1"/>
          </p:cNvSpPr>
          <p:nvPr>
            <p:ph idx="1"/>
          </p:nvPr>
        </p:nvSpPr>
        <p:spPr>
          <a:xfrm>
            <a:off x="838200" y="1825625"/>
            <a:ext cx="10331450" cy="4124325"/>
          </a:xfrm>
        </p:spPr>
        <p:txBody>
          <a:bodyPr/>
          <a:lstStyle/>
          <a:p>
            <a:r>
              <a:rPr lang="nl-NL" dirty="0"/>
              <a:t>Wat doen jullie het liefst in je vrije tijd?</a:t>
            </a:r>
          </a:p>
          <a:p>
            <a:pPr marL="0" indent="0">
              <a:buNone/>
            </a:pPr>
            <a:r>
              <a:rPr lang="nl-NL" dirty="0"/>
              <a:t> – maak een persoonlijke top 5</a:t>
            </a:r>
          </a:p>
          <a:p>
            <a:r>
              <a:rPr lang="nl-NL" dirty="0"/>
              <a:t> Interview elkaar! Bespreek in tweetallen de overeenkomsten en verschillen van elkaars top 5 . Wat valt jullie op? Wat zijn de grootste verschillen?</a:t>
            </a:r>
          </a:p>
          <a:p>
            <a:pPr marL="0" indent="0">
              <a:buNone/>
            </a:pPr>
            <a:endParaRPr lang="nl-NL" dirty="0"/>
          </a:p>
          <a:p>
            <a:endParaRPr lang="nl-NL" dirty="0"/>
          </a:p>
          <a:p>
            <a:r>
              <a:rPr lang="nl-NL" dirty="0"/>
              <a:t>Je hebt 10-15 minuten de tijd </a:t>
            </a:r>
          </a:p>
        </p:txBody>
      </p:sp>
    </p:spTree>
    <p:extLst>
      <p:ext uri="{BB962C8B-B14F-4D97-AF65-F5344CB8AC3E}">
        <p14:creationId xmlns:p14="http://schemas.microsoft.com/office/powerpoint/2010/main" val="3927921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C7F0F-B210-4871-BD0A-6DF98A3BFDFB}"/>
              </a:ext>
            </a:extLst>
          </p:cNvPr>
          <p:cNvSpPr>
            <a:spLocks noGrp="1"/>
          </p:cNvSpPr>
          <p:nvPr>
            <p:ph type="title"/>
          </p:nvPr>
        </p:nvSpPr>
        <p:spPr/>
        <p:txBody>
          <a:bodyPr/>
          <a:lstStyle/>
          <a:p>
            <a:r>
              <a:rPr lang="nl-NL" b="1" dirty="0"/>
              <a:t>Opdracht deze periode</a:t>
            </a:r>
          </a:p>
        </p:txBody>
      </p:sp>
      <p:sp>
        <p:nvSpPr>
          <p:cNvPr id="3" name="Tijdelijke aanduiding voor inhoud 2">
            <a:extLst>
              <a:ext uri="{FF2B5EF4-FFF2-40B4-BE49-F238E27FC236}">
                <a16:creationId xmlns:a16="http://schemas.microsoft.com/office/drawing/2014/main" id="{008FE565-8A06-42E6-B25C-50A00ED9695F}"/>
              </a:ext>
            </a:extLst>
          </p:cNvPr>
          <p:cNvSpPr>
            <a:spLocks noGrp="1"/>
          </p:cNvSpPr>
          <p:nvPr>
            <p:ph idx="1"/>
          </p:nvPr>
        </p:nvSpPr>
        <p:spPr/>
        <p:txBody>
          <a:bodyPr>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5" name="Tekstvak 4">
            <a:extLst>
              <a:ext uri="{FF2B5EF4-FFF2-40B4-BE49-F238E27FC236}">
                <a16:creationId xmlns:a16="http://schemas.microsoft.com/office/drawing/2014/main" id="{4026BCF2-8CC8-4284-9CF5-DF5FB8B0DA25}"/>
              </a:ext>
            </a:extLst>
          </p:cNvPr>
          <p:cNvSpPr txBox="1"/>
          <p:nvPr/>
        </p:nvSpPr>
        <p:spPr>
          <a:xfrm>
            <a:off x="838199" y="1682004"/>
            <a:ext cx="11138647" cy="4524315"/>
          </a:xfrm>
          <a:prstGeom prst="rect">
            <a:avLst/>
          </a:prstGeom>
          <a:noFill/>
        </p:spPr>
        <p:txBody>
          <a:bodyPr wrap="square" rtlCol="0">
            <a:spAutoFit/>
          </a:bodyPr>
          <a:lstStyle/>
          <a:p>
            <a:pPr algn="l"/>
            <a:r>
              <a:rPr lang="nl-NL" b="1" i="0" dirty="0">
                <a:solidFill>
                  <a:srgbClr val="333333"/>
                </a:solidFill>
                <a:effectLst/>
                <a:latin typeface="Arial" panose="020B0604020202020204" pitchFamily="34" charset="0"/>
              </a:rPr>
              <a:t>Integrale beroepssituatie (IBS)</a:t>
            </a:r>
            <a:br>
              <a:rPr lang="nl-NL" b="0" i="0" dirty="0">
                <a:solidFill>
                  <a:srgbClr val="333333"/>
                </a:solidFill>
                <a:effectLst/>
                <a:latin typeface="Arial" panose="020B0604020202020204" pitchFamily="34" charset="0"/>
              </a:rPr>
            </a:br>
            <a:r>
              <a:rPr lang="nl-NL" b="0" i="0" dirty="0">
                <a:solidFill>
                  <a:srgbClr val="333333"/>
                </a:solidFill>
                <a:effectLst/>
                <a:latin typeface="Arial" panose="020B0604020202020204" pitchFamily="34" charset="0"/>
              </a:rPr>
              <a:t>Als professional organiseer je bijeenkomsten en kun je informatie overdragen. Omdat je niet alles alleen kunt doen, moet je samenwerken en taken verdelen.</a:t>
            </a:r>
          </a:p>
          <a:p>
            <a:pPr algn="l"/>
            <a:r>
              <a:rPr lang="nl-NL" b="0" i="0" dirty="0">
                <a:solidFill>
                  <a:srgbClr val="333333"/>
                </a:solidFill>
                <a:effectLst/>
                <a:latin typeface="Arial" panose="020B0604020202020204" pitchFamily="34" charset="0"/>
              </a:rPr>
              <a:t>Je gaat aan de slag met je directe leefomgeving: je leefstijl, je verbruik, je vrijetijdsbesteding, woonomgeving en je eigen financiële huishouding. </a:t>
            </a:r>
          </a:p>
          <a:p>
            <a:pPr algn="l"/>
            <a:r>
              <a:rPr lang="nl-NL" b="0" i="0" dirty="0">
                <a:solidFill>
                  <a:srgbClr val="333333"/>
                </a:solidFill>
                <a:effectLst/>
                <a:latin typeface="Arial" panose="020B0604020202020204" pitchFamily="34" charset="0"/>
              </a:rPr>
              <a:t>Daarnaast ga je inzicht krijgen in jouw kwaliteiten: wie ben jij? En hoe profileer je jezelf?</a:t>
            </a:r>
          </a:p>
          <a:p>
            <a:pPr algn="l"/>
            <a:endParaRPr lang="nl-NL" b="0" i="0" dirty="0">
              <a:solidFill>
                <a:srgbClr val="333333"/>
              </a:solidFill>
              <a:effectLst/>
              <a:latin typeface="Arial" panose="020B0604020202020204" pitchFamily="34" charset="0"/>
            </a:endParaRPr>
          </a:p>
          <a:p>
            <a:pPr algn="l"/>
            <a:r>
              <a:rPr lang="nl-NL" b="1" i="0" dirty="0">
                <a:solidFill>
                  <a:srgbClr val="333333"/>
                </a:solidFill>
                <a:effectLst/>
                <a:latin typeface="Arial" panose="020B0604020202020204" pitchFamily="34" charset="0"/>
              </a:rPr>
              <a:t>Opdracht</a:t>
            </a:r>
            <a:endParaRPr lang="nl-NL" b="0" i="0" dirty="0">
              <a:solidFill>
                <a:srgbClr val="333333"/>
              </a:solidFill>
              <a:effectLst/>
              <a:latin typeface="Arial" panose="020B0604020202020204" pitchFamily="34" charset="0"/>
            </a:endParaRPr>
          </a:p>
          <a:p>
            <a:pPr marL="285750" indent="-285750" algn="l">
              <a:buFont typeface="Arial" panose="020B0604020202020204" pitchFamily="34" charset="0"/>
              <a:buChar char="•"/>
            </a:pPr>
            <a:r>
              <a:rPr lang="nl-NL" b="0" i="0" dirty="0">
                <a:solidFill>
                  <a:srgbClr val="333333"/>
                </a:solidFill>
                <a:effectLst/>
                <a:latin typeface="Arial" panose="020B0604020202020204" pitchFamily="34" charset="0"/>
              </a:rPr>
              <a:t>Samen met je medestudenten organiseer je aan het einde van deze periode een verhalencafé.</a:t>
            </a:r>
          </a:p>
          <a:p>
            <a:pPr marL="285750" indent="-285750" algn="l">
              <a:buFont typeface="Arial" panose="020B0604020202020204" pitchFamily="34" charset="0"/>
              <a:buChar char="•"/>
            </a:pPr>
            <a:r>
              <a:rPr lang="nl-NL" b="0" i="0" dirty="0">
                <a:solidFill>
                  <a:srgbClr val="333333"/>
                </a:solidFill>
                <a:effectLst/>
                <a:latin typeface="Arial" panose="020B0604020202020204" pitchFamily="34" charset="0"/>
              </a:rPr>
              <a:t>Jullie presenteren wat je hebt geleerd over jou/jullie</a:t>
            </a:r>
            <a:r>
              <a:rPr lang="nl-NL" dirty="0">
                <a:solidFill>
                  <a:srgbClr val="333333"/>
                </a:solidFill>
                <a:latin typeface="Arial" panose="020B0604020202020204" pitchFamily="34" charset="0"/>
              </a:rPr>
              <a:t> leefomgeving</a:t>
            </a:r>
            <a:r>
              <a:rPr lang="nl-NL" b="0" i="0" dirty="0">
                <a:solidFill>
                  <a:srgbClr val="333333"/>
                </a:solidFill>
                <a:effectLst/>
                <a:latin typeface="Arial" panose="020B0604020202020204" pitchFamily="34" charset="0"/>
              </a:rPr>
              <a:t> </a:t>
            </a:r>
          </a:p>
          <a:p>
            <a:pPr marL="285750" indent="-285750" algn="l">
              <a:buFont typeface="Arial" panose="020B0604020202020204" pitchFamily="34" charset="0"/>
              <a:buChar char="•"/>
            </a:pPr>
            <a:r>
              <a:rPr lang="nl-NL" b="0" i="0" dirty="0">
                <a:solidFill>
                  <a:srgbClr val="333333"/>
                </a:solidFill>
                <a:effectLst/>
                <a:latin typeface="Arial" panose="020B0604020202020204" pitchFamily="34" charset="0"/>
              </a:rPr>
              <a:t>Doelgroep: jullie ouders</a:t>
            </a:r>
          </a:p>
          <a:p>
            <a:pPr marL="285750" indent="-285750" algn="l">
              <a:buFont typeface="Arial" panose="020B0604020202020204" pitchFamily="34" charset="0"/>
              <a:buChar char="•"/>
            </a:pPr>
            <a:r>
              <a:rPr lang="nl-NL" b="0" i="0" dirty="0">
                <a:solidFill>
                  <a:srgbClr val="333333"/>
                </a:solidFill>
                <a:effectLst/>
                <a:latin typeface="Arial" panose="020B0604020202020204" pitchFamily="34" charset="0"/>
              </a:rPr>
              <a:t>Jullie organiseren dit! Dus houd je rekening met </a:t>
            </a:r>
            <a:r>
              <a:rPr lang="nl-NL" b="0" i="1" dirty="0">
                <a:solidFill>
                  <a:srgbClr val="333333"/>
                </a:solidFill>
                <a:effectLst/>
                <a:latin typeface="Arial" panose="020B0604020202020204" pitchFamily="34" charset="0"/>
              </a:rPr>
              <a:t>doel, locatie, communicatie, doelgroep, tijd, geld</a:t>
            </a:r>
            <a:r>
              <a:rPr lang="nl-NL" b="0" i="0" dirty="0">
                <a:solidFill>
                  <a:srgbClr val="333333"/>
                </a:solidFill>
                <a:effectLst/>
                <a:latin typeface="Arial" panose="020B0604020202020204" pitchFamily="34" charset="0"/>
              </a:rPr>
              <a:t>.</a:t>
            </a:r>
          </a:p>
          <a:p>
            <a:pPr marL="285750" indent="-285750">
              <a:buFont typeface="Arial" panose="020B0604020202020204" pitchFamily="34" charset="0"/>
              <a:buChar char="•"/>
            </a:pPr>
            <a:r>
              <a:rPr lang="nl-NL" b="0" i="0" dirty="0">
                <a:solidFill>
                  <a:srgbClr val="333333"/>
                </a:solidFill>
                <a:effectLst/>
                <a:latin typeface="Arial" panose="020B0604020202020204" pitchFamily="34" charset="0"/>
              </a:rPr>
              <a:t>Je laat deze avond zien welke kennis, vaardigheden en ervaringen je al hebt opgedaan in de 1</a:t>
            </a:r>
            <a:r>
              <a:rPr lang="nl-NL" b="0" i="0" baseline="30000" dirty="0">
                <a:solidFill>
                  <a:srgbClr val="333333"/>
                </a:solidFill>
                <a:effectLst/>
                <a:latin typeface="Arial" panose="020B0604020202020204" pitchFamily="34" charset="0"/>
              </a:rPr>
              <a:t>e</a:t>
            </a:r>
            <a:r>
              <a:rPr lang="nl-NL" b="0" i="0" dirty="0">
                <a:solidFill>
                  <a:srgbClr val="333333"/>
                </a:solidFill>
                <a:effectLst/>
                <a:latin typeface="Arial" panose="020B0604020202020204" pitchFamily="34" charset="0"/>
              </a:rPr>
              <a:t> periode.</a:t>
            </a:r>
          </a:p>
          <a:p>
            <a:pPr marL="285750" indent="-285750" algn="l">
              <a:buFont typeface="Arial" panose="020B0604020202020204" pitchFamily="34" charset="0"/>
              <a:buChar char="•"/>
            </a:pPr>
            <a:r>
              <a:rPr lang="nl-NL" b="0" i="0" dirty="0">
                <a:solidFill>
                  <a:srgbClr val="333333"/>
                </a:solidFill>
                <a:effectLst/>
                <a:latin typeface="Arial" panose="020B0604020202020204" pitchFamily="34" charset="0"/>
              </a:rPr>
              <a:t>De avond moet goed verlopen. Hiervoor is onderling overleg nodig. </a:t>
            </a:r>
            <a:br>
              <a:rPr lang="nl-NL" dirty="0">
                <a:solidFill>
                  <a:srgbClr val="333333"/>
                </a:solidFill>
                <a:latin typeface="Arial" panose="020B0604020202020204" pitchFamily="34" charset="0"/>
              </a:rPr>
            </a:br>
            <a:r>
              <a:rPr lang="nl-NL" b="0" i="0" dirty="0">
                <a:solidFill>
                  <a:srgbClr val="333333"/>
                </a:solidFill>
                <a:effectLst/>
                <a:latin typeface="Arial" panose="020B0604020202020204" pitchFamily="34" charset="0"/>
              </a:rPr>
              <a:t>Jullie zijn samen verantwoordelijk, </a:t>
            </a:r>
            <a:r>
              <a:rPr lang="nl-NL" b="1" i="0" dirty="0">
                <a:solidFill>
                  <a:srgbClr val="7030A0"/>
                </a:solidFill>
                <a:effectLst/>
                <a:latin typeface="Arial" panose="020B0604020202020204" pitchFamily="34" charset="0"/>
              </a:rPr>
              <a:t>communicatie</a:t>
            </a:r>
            <a:r>
              <a:rPr lang="nl-NL" b="0" i="0" dirty="0">
                <a:solidFill>
                  <a:srgbClr val="333333"/>
                </a:solidFill>
                <a:effectLst/>
                <a:latin typeface="Arial" panose="020B0604020202020204" pitchFamily="34" charset="0"/>
              </a:rPr>
              <a:t> is dus heel belangrijk.</a:t>
            </a:r>
          </a:p>
          <a:p>
            <a:endParaRPr lang="nl-NL"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2779631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b="1" dirty="0">
                <a:solidFill>
                  <a:srgbClr val="7030A0"/>
                </a:solidFill>
              </a:rPr>
              <a:t>Wat is een festival ?</a:t>
            </a:r>
          </a:p>
        </p:txBody>
      </p:sp>
      <p:sp>
        <p:nvSpPr>
          <p:cNvPr id="3" name="Tijdelijke aanduiding voor inhoud 2"/>
          <p:cNvSpPr>
            <a:spLocks noGrp="1"/>
          </p:cNvSpPr>
          <p:nvPr>
            <p:ph idx="1"/>
          </p:nvPr>
        </p:nvSpPr>
        <p:spPr>
          <a:xfrm>
            <a:off x="932328" y="1563464"/>
            <a:ext cx="9453717" cy="4929411"/>
          </a:xfrm>
        </p:spPr>
        <p:txBody>
          <a:bodyPr>
            <a:normAutofit/>
          </a:bodyPr>
          <a:lstStyle/>
          <a:p>
            <a:r>
              <a:rPr lang="nl-NL" dirty="0"/>
              <a:t>Verschillende voorstellingen op het gebied van vermaak, muziek, theater e.d. bij elkaar.</a:t>
            </a:r>
          </a:p>
          <a:p>
            <a:r>
              <a:rPr lang="nl-NL" dirty="0">
                <a:hlinkClick r:id="rId2"/>
              </a:rPr>
              <a:t>https://www.youtube.com/watch?v=9jQvZwjAYwE</a:t>
            </a:r>
            <a:endParaRPr lang="nl-NL" dirty="0"/>
          </a:p>
        </p:txBody>
      </p:sp>
      <p:pic>
        <p:nvPicPr>
          <p:cNvPr id="3074" name="Picture 2" descr="Tweedaags festival Spoorpark Live keert in de zomer terug: 'We willen meer  de diepte in' | Tilburg e.o. | bd.nl">
            <a:extLst>
              <a:ext uri="{FF2B5EF4-FFF2-40B4-BE49-F238E27FC236}">
                <a16:creationId xmlns:a16="http://schemas.microsoft.com/office/drawing/2014/main" id="{8A0CA446-BE2F-259B-1FA8-6660EE4E3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2946400"/>
            <a:ext cx="4569393" cy="30418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ne-up Spoorpark LIVE bekend: met o.a. Kensington, Danny Vera, Rolf S |  Ticket to Tilburg">
            <a:extLst>
              <a:ext uri="{FF2B5EF4-FFF2-40B4-BE49-F238E27FC236}">
                <a16:creationId xmlns:a16="http://schemas.microsoft.com/office/drawing/2014/main" id="{A24E258E-BE3C-9016-94F4-7425F4FB7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3254486"/>
            <a:ext cx="2278291" cy="28478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poorpark Live laat zich door regen niet verpesten - .: Maxazine :.">
            <a:extLst>
              <a:ext uri="{FF2B5EF4-FFF2-40B4-BE49-F238E27FC236}">
                <a16:creationId xmlns:a16="http://schemas.microsoft.com/office/drawing/2014/main" id="{ED198BBF-1972-1EA0-F55A-48EBEBAB74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0494" y="3618246"/>
            <a:ext cx="4790977" cy="237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09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Wat is een congres ?	</a:t>
            </a:r>
          </a:p>
        </p:txBody>
      </p:sp>
      <p:sp>
        <p:nvSpPr>
          <p:cNvPr id="7" name="Rechthoek 6"/>
          <p:cNvSpPr/>
          <p:nvPr/>
        </p:nvSpPr>
        <p:spPr>
          <a:xfrm>
            <a:off x="904884" y="1510871"/>
            <a:ext cx="10049255" cy="1938992"/>
          </a:xfrm>
          <a:prstGeom prst="rect">
            <a:avLst/>
          </a:prstGeom>
        </p:spPr>
        <p:txBody>
          <a:bodyPr wrap="square">
            <a:spAutoFit/>
          </a:bodyPr>
          <a:lstStyle/>
          <a:p>
            <a:r>
              <a:rPr lang="nl-NL" sz="2400" dirty="0">
                <a:solidFill>
                  <a:srgbClr val="252525"/>
                </a:solidFill>
                <a:latin typeface="Arial" panose="020B0604020202020204" pitchFamily="34" charset="0"/>
              </a:rPr>
              <a:t>Een congres is een grootschalige bijeenkomst rond een bepaald thema, waar bijvoorbeeld wetenschappers of leden van een bepaalde organisatie aan deelnemen. Voor wetenschappelijke congressen of congressen in het bedrijfsleven is ook de term </a:t>
            </a:r>
            <a:r>
              <a:rPr lang="nl-NL" sz="2400" dirty="0">
                <a:solidFill>
                  <a:srgbClr val="7030A0"/>
                </a:solidFill>
                <a:latin typeface="Arial" panose="020B0604020202020204" pitchFamily="34" charset="0"/>
              </a:rPr>
              <a:t>symposium </a:t>
            </a:r>
            <a:r>
              <a:rPr lang="nl-NL" sz="2400" dirty="0">
                <a:solidFill>
                  <a:srgbClr val="252525"/>
                </a:solidFill>
                <a:latin typeface="Arial" panose="020B0604020202020204" pitchFamily="34" charset="0"/>
              </a:rPr>
              <a:t>of </a:t>
            </a:r>
            <a:r>
              <a:rPr lang="nl-NL" sz="2400" dirty="0">
                <a:solidFill>
                  <a:srgbClr val="7030A0"/>
                </a:solidFill>
                <a:latin typeface="Arial" panose="020B0604020202020204" pitchFamily="34" charset="0"/>
              </a:rPr>
              <a:t>conferentie</a:t>
            </a:r>
            <a:r>
              <a:rPr lang="nl-NL" sz="2400" dirty="0">
                <a:solidFill>
                  <a:srgbClr val="252525"/>
                </a:solidFill>
                <a:latin typeface="Arial" panose="020B0604020202020204" pitchFamily="34" charset="0"/>
              </a:rPr>
              <a:t> gebruikelijk.</a:t>
            </a:r>
            <a:endParaRPr lang="nl-NL" sz="2400" dirty="0"/>
          </a:p>
        </p:txBody>
      </p:sp>
      <p:pic>
        <p:nvPicPr>
          <p:cNvPr id="2050" name="Picture 2" descr="G8 summit 'won't be held in Russia' - BBC News">
            <a:extLst>
              <a:ext uri="{FF2B5EF4-FFF2-40B4-BE49-F238E27FC236}">
                <a16:creationId xmlns:a16="http://schemas.microsoft.com/office/drawing/2014/main" id="{5A59070B-6936-82D6-2D37-84F7011BF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6310"/>
            <a:ext cx="4880615" cy="27453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gressen: Lindenberg Cultuurhuis - Nijmegen - onderwijs - cursussen -  voorstellingen">
            <a:extLst>
              <a:ext uri="{FF2B5EF4-FFF2-40B4-BE49-F238E27FC236}">
                <a16:creationId xmlns:a16="http://schemas.microsoft.com/office/drawing/2014/main" id="{CD38EC3F-3294-512D-DDD3-B0C9F79AF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615" y="4226310"/>
            <a:ext cx="5012742" cy="263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85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par>
                                <p:cTn id="17" presetID="53" presetClass="entr" presetSubtype="16"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500" fill="hold"/>
                                        <p:tgtEl>
                                          <p:spTgt spid="2052"/>
                                        </p:tgtEl>
                                        <p:attrNameLst>
                                          <p:attrName>ppt_w</p:attrName>
                                        </p:attrNameLst>
                                      </p:cBhvr>
                                      <p:tavLst>
                                        <p:tav tm="0">
                                          <p:val>
                                            <p:fltVal val="0"/>
                                          </p:val>
                                        </p:tav>
                                        <p:tav tm="100000">
                                          <p:val>
                                            <p:strVal val="#ppt_w"/>
                                          </p:val>
                                        </p:tav>
                                      </p:tavLst>
                                    </p:anim>
                                    <p:anim calcmode="lin" valueType="num">
                                      <p:cBhvr>
                                        <p:cTn id="20" dur="500" fill="hold"/>
                                        <p:tgtEl>
                                          <p:spTgt spid="2052"/>
                                        </p:tgtEl>
                                        <p:attrNameLst>
                                          <p:attrName>ppt_h</p:attrName>
                                        </p:attrNameLst>
                                      </p:cBhvr>
                                      <p:tavLst>
                                        <p:tav tm="0">
                                          <p:val>
                                            <p:fltVal val="0"/>
                                          </p:val>
                                        </p:tav>
                                        <p:tav tm="100000">
                                          <p:val>
                                            <p:strVal val="#ppt_h"/>
                                          </p:val>
                                        </p:tav>
                                      </p:tavLst>
                                    </p:anim>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 Les 1 - Kennismaken met</a:t>
            </a:r>
          </a:p>
          <a:p>
            <a:r>
              <a:rPr lang="nl-NL" sz="4400" b="1" dirty="0">
                <a:solidFill>
                  <a:srgbClr val="B8A1FF"/>
                </a:solidFill>
                <a:latin typeface="Arial" panose="020B0604020202020204" pitchFamily="34" charset="0"/>
                <a:cs typeface="Arial" panose="020B0604020202020204" pitchFamily="34" charset="0"/>
              </a:rPr>
              <a:t> de specialisatie Vrijetijd</a:t>
            </a: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676197" y="2304285"/>
            <a:ext cx="2934835"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600" b="1" dirty="0">
                <a:solidFill>
                  <a:srgbClr val="000644"/>
                </a:solidFill>
                <a:latin typeface="Arial" panose="020B0604020202020204" pitchFamily="34" charset="0"/>
                <a:cs typeface="Arial" panose="020B0604020202020204" pitchFamily="34" charset="0"/>
              </a:rPr>
              <a:t>Specialisatie Vrijetijd</a:t>
            </a:r>
          </a:p>
          <a:p>
            <a:pPr>
              <a:buFont typeface="Wingdings" panose="05000000000000000000" pitchFamily="2" charset="2"/>
              <a:buChar char="ü"/>
            </a:pPr>
            <a:r>
              <a:rPr lang="nl-NL" sz="1200" b="1" dirty="0">
                <a:solidFill>
                  <a:srgbClr val="B8A1FF"/>
                </a:solidFill>
                <a:latin typeface="Arial" panose="020B0604020202020204" pitchFamily="34" charset="0"/>
                <a:cs typeface="Arial" panose="020B0604020202020204" pitchFamily="34" charset="0"/>
              </a:rPr>
              <a:t>Kennismaken + verwachtingen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59855" y="215936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r>
              <a:rPr lang="nl-NL" sz="1200" dirty="0">
                <a:solidFill>
                  <a:srgbClr val="000644"/>
                </a:solidFill>
                <a:latin typeface="Arial" panose="020B0604020202020204" pitchFamily="34" charset="0"/>
                <a:cs typeface="Arial" panose="020B0604020202020204" pitchFamily="34" charset="0"/>
              </a:rPr>
              <a:t>Vrije tijd</a:t>
            </a:r>
          </a:p>
          <a:p>
            <a:r>
              <a:rPr lang="nl-NL" sz="1200" dirty="0">
                <a:solidFill>
                  <a:srgbClr val="000644"/>
                </a:solidFill>
                <a:latin typeface="Arial" panose="020B0604020202020204" pitchFamily="34" charset="0"/>
                <a:cs typeface="Arial" panose="020B0604020202020204" pitchFamily="34" charset="0"/>
              </a:rPr>
              <a:t>Vrijetijdsbesteding</a:t>
            </a:r>
          </a:p>
          <a:p>
            <a:r>
              <a:rPr lang="nl-NL" sz="1200" dirty="0">
                <a:solidFill>
                  <a:srgbClr val="000644"/>
                </a:solidFill>
                <a:latin typeface="Arial" panose="020B0604020202020204" pitchFamily="34" charset="0"/>
                <a:cs typeface="Arial" panose="020B0604020202020204" pitchFamily="34" charset="0"/>
              </a:rPr>
              <a:t>Soorten vrijetijdsbesteding </a:t>
            </a:r>
          </a:p>
          <a:p>
            <a:r>
              <a:rPr lang="nl-NL" sz="1200" dirty="0">
                <a:solidFill>
                  <a:srgbClr val="000644"/>
                </a:solidFill>
                <a:latin typeface="Arial" panose="020B0604020202020204" pitchFamily="34" charset="0"/>
                <a:cs typeface="Arial" panose="020B0604020202020204" pitchFamily="34" charset="0"/>
              </a:rPr>
              <a:t>Vrijetijdsmanagement</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strike="noStrike" kern="1200" dirty="0">
                          <a:solidFill>
                            <a:schemeClr val="tx1"/>
                          </a:solidFill>
                        </a:rPr>
                        <a:t>Week 1</a:t>
                      </a:r>
                      <a:endParaRPr lang="nl-NL" sz="1200" b="1" strike="noStrike" kern="1200" dirty="0">
                        <a:solidFill>
                          <a:schemeClr val="tx1"/>
                        </a:solidFill>
                        <a:latin typeface="+mn-lt"/>
                        <a:ea typeface="+mn-ea"/>
                        <a:cs typeface="+mn-cs"/>
                      </a:endParaRPr>
                    </a:p>
                  </a:txBody>
                  <a:tcPr anchor="ctr"/>
                </a:tc>
                <a:tc>
                  <a:txBody>
                    <a:bodyPr/>
                    <a:lstStyle/>
                    <a:p>
                      <a:pPr marL="0" algn="ctr" defTabSz="914400" rtl="0" eaLnBrk="1" latinLnBrk="0" hangingPunct="1"/>
                      <a:r>
                        <a:rPr lang="nl-NL" sz="1200" b="1" strike="noStrike" kern="1200" dirty="0">
                          <a:solidFill>
                            <a:schemeClr val="bg1">
                              <a:lumMod val="85000"/>
                            </a:schemeClr>
                          </a:solidFill>
                        </a:rPr>
                        <a:t>Week 2</a:t>
                      </a:r>
                      <a:endParaRPr lang="nl-NL" sz="1200" b="1" strike="noStrike" kern="1200" dirty="0">
                        <a:solidFill>
                          <a:schemeClr val="bg1">
                            <a:lumMod val="85000"/>
                          </a:schemeClr>
                        </a:solidFill>
                        <a:latin typeface="+mn-lt"/>
                        <a:ea typeface="+mn-ea"/>
                        <a:cs typeface="+mn-cs"/>
                      </a:endParaRPr>
                    </a:p>
                  </a:txBody>
                  <a:tcPr anchor="ctr"/>
                </a:tc>
                <a:tc>
                  <a:txBody>
                    <a:bodyPr/>
                    <a:lstStyle/>
                    <a:p>
                      <a:pPr algn="ctr"/>
                      <a:r>
                        <a:rPr lang="nl-NL" sz="1200" b="1" strike="noStrike" kern="1200" dirty="0">
                          <a:solidFill>
                            <a:schemeClr val="bg1">
                              <a:lumMod val="85000"/>
                            </a:schemeClr>
                          </a:solidFill>
                        </a:rPr>
                        <a:t>Week 3</a:t>
                      </a:r>
                      <a:endParaRPr lang="nl-NL" sz="1200" b="1" strike="noStrike"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2304285"/>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38200" y="2207744"/>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676197" y="4049698"/>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chemeClr val="bg1">
                    <a:lumMod val="65000"/>
                  </a:schemeClr>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solidFill>
                  <a:schemeClr val="bg1">
                    <a:lumMod val="65000"/>
                  </a:schemeClr>
                </a:solidFill>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solidFill>
                  <a:schemeClr val="bg1">
                    <a:lumMod val="65000"/>
                  </a:schemeClr>
                </a:solidFill>
                <a:latin typeface="Arial" panose="020B0604020202020204" pitchFamily="34" charset="0"/>
                <a:cs typeface="Arial" panose="020B0604020202020204" pitchFamily="34" charset="0"/>
              </a:rPr>
              <a:t> Verantwoording</a:t>
            </a:r>
          </a:p>
          <a:p>
            <a:pPr>
              <a:buFont typeface="Wingdings" panose="05000000000000000000" pitchFamily="2" charset="2"/>
              <a:buChar char="ü"/>
            </a:pPr>
            <a:r>
              <a:rPr lang="nl-NL" sz="1200" dirty="0">
                <a:solidFill>
                  <a:schemeClr val="bg1">
                    <a:lumMod val="6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evenement? </a:t>
            </a:r>
          </a:p>
        </p:txBody>
      </p:sp>
      <p:pic>
        <p:nvPicPr>
          <p:cNvPr id="4" name="Tijdelijke aanduiding voor inhoud 3" descr="https://encrypted-tbn3.gstatic.com/images?q=tbn:ANd9GcQ2ONLOKdPJoT9GNdQMTq1PaztxWqzDuQsduuj2zlyK0TPOyVJf">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007123" y="3429000"/>
            <a:ext cx="3995057" cy="3060907"/>
          </a:xfrm>
          <a:prstGeom prst="rect">
            <a:avLst/>
          </a:prstGeom>
          <a:noFill/>
          <a:ln>
            <a:noFill/>
          </a:ln>
        </p:spPr>
      </p:pic>
      <p:sp>
        <p:nvSpPr>
          <p:cNvPr id="7" name="Rechthoek 6"/>
          <p:cNvSpPr/>
          <p:nvPr/>
        </p:nvSpPr>
        <p:spPr>
          <a:xfrm>
            <a:off x="838200" y="1518560"/>
            <a:ext cx="10648576" cy="1815882"/>
          </a:xfrm>
          <a:prstGeom prst="rect">
            <a:avLst/>
          </a:prstGeom>
        </p:spPr>
        <p:txBody>
          <a:bodyPr wrap="square">
            <a:spAutoFit/>
          </a:bodyPr>
          <a:lstStyle/>
          <a:p>
            <a:r>
              <a:rPr lang="nl-NL" sz="2800" dirty="0">
                <a:solidFill>
                  <a:srgbClr val="000000"/>
                </a:solidFill>
                <a:latin typeface="Arial" panose="020B0604020202020204" pitchFamily="34" charset="0"/>
              </a:rPr>
              <a:t>Een geplande, unieke bijeenkomst voor één of meerdere genodigde </a:t>
            </a:r>
            <a:r>
              <a:rPr lang="nl-NL" sz="2800" b="1" dirty="0">
                <a:solidFill>
                  <a:srgbClr val="7030A0"/>
                </a:solidFill>
                <a:latin typeface="Arial" panose="020B0604020202020204" pitchFamily="34" charset="0"/>
              </a:rPr>
              <a:t>doelgroepen</a:t>
            </a:r>
            <a:r>
              <a:rPr lang="nl-NL" sz="2800" dirty="0">
                <a:solidFill>
                  <a:srgbClr val="000000"/>
                </a:solidFill>
                <a:latin typeface="Arial" panose="020B0604020202020204" pitchFamily="34" charset="0"/>
              </a:rPr>
              <a:t> met een vooraf geformuleerde </a:t>
            </a:r>
            <a:r>
              <a:rPr lang="nl-NL" sz="2800" b="1" dirty="0">
                <a:solidFill>
                  <a:srgbClr val="7030A0"/>
                </a:solidFill>
                <a:latin typeface="Arial" panose="020B0604020202020204" pitchFamily="34" charset="0"/>
              </a:rPr>
              <a:t>doelstelling</a:t>
            </a:r>
            <a:r>
              <a:rPr lang="nl-NL" sz="2800" dirty="0">
                <a:solidFill>
                  <a:srgbClr val="000000"/>
                </a:solidFill>
                <a:latin typeface="Arial" panose="020B0604020202020204" pitchFamily="34" charset="0"/>
              </a:rPr>
              <a:t> die op een creatieve manier</a:t>
            </a:r>
            <a:r>
              <a:rPr lang="nl-NL" sz="2800" b="1" dirty="0">
                <a:solidFill>
                  <a:srgbClr val="7030A0"/>
                </a:solidFill>
                <a:latin typeface="Arial" panose="020B0604020202020204" pitchFamily="34" charset="0"/>
              </a:rPr>
              <a:t> gecommuniceerd </a:t>
            </a:r>
            <a:r>
              <a:rPr lang="nl-NL" sz="2800" dirty="0">
                <a:solidFill>
                  <a:srgbClr val="000000"/>
                </a:solidFill>
                <a:latin typeface="Arial" panose="020B0604020202020204" pitchFamily="34" charset="0"/>
              </a:rPr>
              <a:t>wordt.</a:t>
            </a:r>
            <a:endParaRPr lang="nl-NL" sz="2800" dirty="0"/>
          </a:p>
        </p:txBody>
      </p:sp>
      <p:pic>
        <p:nvPicPr>
          <p:cNvPr id="3" name="Picture 2" descr="15 'social distancing' ideeën voor je evenement">
            <a:extLst>
              <a:ext uri="{FF2B5EF4-FFF2-40B4-BE49-F238E27FC236}">
                <a16:creationId xmlns:a16="http://schemas.microsoft.com/office/drawing/2014/main" id="{DD8C35AE-009D-4B70-298F-03F488F97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941" y="3429000"/>
            <a:ext cx="3826134" cy="306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50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Doelstellingen en doelgroep</a:t>
            </a:r>
          </a:p>
        </p:txBody>
      </p:sp>
      <p:sp>
        <p:nvSpPr>
          <p:cNvPr id="3" name="Tijdelijke aanduiding voor inhoud 2"/>
          <p:cNvSpPr>
            <a:spLocks noGrp="1"/>
          </p:cNvSpPr>
          <p:nvPr>
            <p:ph idx="1"/>
          </p:nvPr>
        </p:nvSpPr>
        <p:spPr/>
        <p:txBody>
          <a:bodyPr/>
          <a:lstStyle/>
          <a:p>
            <a:pPr marL="0" indent="0">
              <a:buNone/>
            </a:pPr>
            <a:r>
              <a:rPr lang="nl-NL" dirty="0"/>
              <a:t>Voor wie organiseer je het evenement (doelgroep) en wat wil je ermee bereiken (doelstelling)? </a:t>
            </a:r>
          </a:p>
          <a:p>
            <a:pPr marL="0" indent="0">
              <a:buNone/>
            </a:pPr>
            <a:r>
              <a:rPr lang="nl-NL" dirty="0"/>
              <a:t>Of is er een probleem dat je wil oplossen? (probleemstelling)</a:t>
            </a:r>
          </a:p>
          <a:p>
            <a:pPr marL="0" indent="0">
              <a:buNone/>
            </a:pPr>
            <a:endParaRPr lang="nl-NL" dirty="0"/>
          </a:p>
          <a:p>
            <a:pPr marL="0" indent="0">
              <a:buNone/>
            </a:pPr>
            <a:endParaRPr lang="nl-NL" dirty="0"/>
          </a:p>
        </p:txBody>
      </p:sp>
      <p:pic>
        <p:nvPicPr>
          <p:cNvPr id="3076" name="Picture 4" descr="Hoe kijken jongeren naar ouderen en wat vinden zij oud?">
            <a:extLst>
              <a:ext uri="{FF2B5EF4-FFF2-40B4-BE49-F238E27FC236}">
                <a16:creationId xmlns:a16="http://schemas.microsoft.com/office/drawing/2014/main" id="{DF84EEEF-BF4E-C2E4-BAEB-BD13A320B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473" y="4108415"/>
            <a:ext cx="4727357" cy="27495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nderzoekster Judi Mesman: 'Kinderen zijn niet kleurenblind' - MO*">
            <a:extLst>
              <a:ext uri="{FF2B5EF4-FFF2-40B4-BE49-F238E27FC236}">
                <a16:creationId xmlns:a16="http://schemas.microsoft.com/office/drawing/2014/main" id="{C8B26376-5912-7B65-765C-10E140BC8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8415"/>
            <a:ext cx="4131890" cy="274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48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 calcmode="lin" valueType="num">
                                      <p:cBhvr>
                                        <p:cTn id="21" dur="500" fill="hold"/>
                                        <p:tgtEl>
                                          <p:spTgt spid="3078"/>
                                        </p:tgtEl>
                                        <p:attrNameLst>
                                          <p:attrName>ppt_w</p:attrName>
                                        </p:attrNameLst>
                                      </p:cBhvr>
                                      <p:tavLst>
                                        <p:tav tm="0">
                                          <p:val>
                                            <p:fltVal val="0"/>
                                          </p:val>
                                        </p:tav>
                                        <p:tav tm="100000">
                                          <p:val>
                                            <p:strVal val="#ppt_w"/>
                                          </p:val>
                                        </p:tav>
                                      </p:tavLst>
                                    </p:anim>
                                    <p:anim calcmode="lin" valueType="num">
                                      <p:cBhvr>
                                        <p:cTn id="22" dur="500" fill="hold"/>
                                        <p:tgtEl>
                                          <p:spTgt spid="3078"/>
                                        </p:tgtEl>
                                        <p:attrNameLst>
                                          <p:attrName>ppt_h</p:attrName>
                                        </p:attrNameLst>
                                      </p:cBhvr>
                                      <p:tavLst>
                                        <p:tav tm="0">
                                          <p:val>
                                            <p:fltVal val="0"/>
                                          </p:val>
                                        </p:tav>
                                        <p:tav tm="100000">
                                          <p:val>
                                            <p:strVal val="#ppt_h"/>
                                          </p:val>
                                        </p:tav>
                                      </p:tavLst>
                                    </p:anim>
                                    <p:animEffect transition="in" filter="fade">
                                      <p:cBhvr>
                                        <p:cTn id="23" dur="500"/>
                                        <p:tgtEl>
                                          <p:spTgt spid="3078"/>
                                        </p:tgtEl>
                                      </p:cBhvr>
                                    </p:animEffect>
                                  </p:childTnLst>
                                </p:cTn>
                              </p:par>
                              <p:par>
                                <p:cTn id="24" presetID="53" presetClass="entr" presetSubtype="16"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 calcmode="lin" valueType="num">
                                      <p:cBhvr>
                                        <p:cTn id="26" dur="500" fill="hold"/>
                                        <p:tgtEl>
                                          <p:spTgt spid="3076"/>
                                        </p:tgtEl>
                                        <p:attrNameLst>
                                          <p:attrName>ppt_w</p:attrName>
                                        </p:attrNameLst>
                                      </p:cBhvr>
                                      <p:tavLst>
                                        <p:tav tm="0">
                                          <p:val>
                                            <p:fltVal val="0"/>
                                          </p:val>
                                        </p:tav>
                                        <p:tav tm="100000">
                                          <p:val>
                                            <p:strVal val="#ppt_w"/>
                                          </p:val>
                                        </p:tav>
                                      </p:tavLst>
                                    </p:anim>
                                    <p:anim calcmode="lin" valueType="num">
                                      <p:cBhvr>
                                        <p:cTn id="27" dur="500" fill="hold"/>
                                        <p:tgtEl>
                                          <p:spTgt spid="3076"/>
                                        </p:tgtEl>
                                        <p:attrNameLst>
                                          <p:attrName>ppt_h</p:attrName>
                                        </p:attrNameLst>
                                      </p:cBhvr>
                                      <p:tavLst>
                                        <p:tav tm="0">
                                          <p:val>
                                            <p:fltVal val="0"/>
                                          </p:val>
                                        </p:tav>
                                        <p:tav tm="100000">
                                          <p:val>
                                            <p:strVal val="#ppt_h"/>
                                          </p:val>
                                        </p:tav>
                                      </p:tavLst>
                                    </p:anim>
                                    <p:animEffect transition="in" filter="fade">
                                      <p:cBhvr>
                                        <p:cTn id="2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Wat is vrijetijdsmanagement?</a:t>
            </a:r>
          </a:p>
        </p:txBody>
      </p:sp>
      <p:sp>
        <p:nvSpPr>
          <p:cNvPr id="3" name="Tijdelijke aanduiding voor inhoud 2"/>
          <p:cNvSpPr>
            <a:spLocks noGrp="1"/>
          </p:cNvSpPr>
          <p:nvPr>
            <p:ph idx="1"/>
          </p:nvPr>
        </p:nvSpPr>
        <p:spPr>
          <a:xfrm>
            <a:off x="838200" y="1825625"/>
            <a:ext cx="10714318" cy="4351338"/>
          </a:xfrm>
        </p:spPr>
        <p:txBody>
          <a:bodyPr/>
          <a:lstStyle/>
          <a:p>
            <a:r>
              <a:rPr lang="nl-NL" sz="2400" dirty="0"/>
              <a:t>Het professioneel organiseren van de vrijetijdsbesteding voor anderen.</a:t>
            </a:r>
          </a:p>
          <a:p>
            <a:r>
              <a:rPr lang="nl-NL" sz="2400" b="1" dirty="0">
                <a:solidFill>
                  <a:srgbClr val="7030A0"/>
                </a:solidFill>
              </a:rPr>
              <a:t>Bijvoorbeeld</a:t>
            </a:r>
            <a:r>
              <a:rPr lang="nl-NL" sz="2400" dirty="0">
                <a:solidFill>
                  <a:srgbClr val="7030A0"/>
                </a:solidFill>
              </a:rPr>
              <a:t>: </a:t>
            </a:r>
            <a:r>
              <a:rPr lang="nl-NL" sz="2400" dirty="0"/>
              <a:t>evenementen, festivals, pretparken, concerten.</a:t>
            </a:r>
          </a:p>
          <a:p>
            <a:pPr marL="0" indent="0">
              <a:buNone/>
            </a:pPr>
            <a:endParaRPr lang="nl-NL" dirty="0"/>
          </a:p>
          <a:p>
            <a:endParaRPr lang="nl-NL" dirty="0"/>
          </a:p>
          <a:p>
            <a:endParaRPr lang="nl-NL" dirty="0"/>
          </a:p>
        </p:txBody>
      </p:sp>
      <p:pic>
        <p:nvPicPr>
          <p:cNvPr id="2050" name="Picture 2" descr="http://daavyvv.files.wordpress.com/2014/03/park_header_1129x3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05" y="3150270"/>
            <a:ext cx="9909894" cy="272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19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begin je met organiseren?</a:t>
            </a:r>
          </a:p>
        </p:txBody>
      </p:sp>
      <p:sp>
        <p:nvSpPr>
          <p:cNvPr id="3" name="Tijdelijke aanduiding voor inhoud 2"/>
          <p:cNvSpPr>
            <a:spLocks noGrp="1"/>
          </p:cNvSpPr>
          <p:nvPr>
            <p:ph idx="1"/>
          </p:nvPr>
        </p:nvSpPr>
        <p:spPr/>
        <p:txBody>
          <a:bodyPr>
            <a:normAutofit/>
          </a:bodyPr>
          <a:lstStyle/>
          <a:p>
            <a:r>
              <a:rPr lang="nl-NL" dirty="0"/>
              <a:t>Probleemstelling / Doelstellingen </a:t>
            </a:r>
          </a:p>
          <a:p>
            <a:r>
              <a:rPr lang="nl-NL" dirty="0"/>
              <a:t>Doelgroep bepalen </a:t>
            </a:r>
          </a:p>
          <a:p>
            <a:r>
              <a:rPr lang="nl-NL" dirty="0"/>
              <a:t>Concept</a:t>
            </a:r>
          </a:p>
          <a:p>
            <a:r>
              <a:rPr lang="nl-NL" dirty="0"/>
              <a:t>Datum, duur en tijdstip</a:t>
            </a:r>
          </a:p>
          <a:p>
            <a:r>
              <a:rPr lang="nl-NL" dirty="0"/>
              <a:t>Budget</a:t>
            </a:r>
          </a:p>
          <a:p>
            <a:r>
              <a:rPr lang="nl-NL" dirty="0"/>
              <a:t>Planning / draaiboek</a:t>
            </a:r>
          </a:p>
          <a:p>
            <a:r>
              <a:rPr lang="nl-NL" dirty="0"/>
              <a:t>Locatie</a:t>
            </a:r>
          </a:p>
          <a:p>
            <a:r>
              <a:rPr lang="nl-NL" dirty="0"/>
              <a:t>Catering</a:t>
            </a:r>
          </a:p>
          <a:p>
            <a:pPr marL="0" indent="0">
              <a:buNone/>
            </a:pPr>
            <a:endParaRPr lang="nl-NL" dirty="0"/>
          </a:p>
        </p:txBody>
      </p:sp>
    </p:spTree>
    <p:extLst>
      <p:ext uri="{BB962C8B-B14F-4D97-AF65-F5344CB8AC3E}">
        <p14:creationId xmlns:p14="http://schemas.microsoft.com/office/powerpoint/2010/main" val="75244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Concept</a:t>
            </a:r>
          </a:p>
        </p:txBody>
      </p:sp>
      <p:sp>
        <p:nvSpPr>
          <p:cNvPr id="3" name="Tijdelijke aanduiding voor inhoud 2"/>
          <p:cNvSpPr>
            <a:spLocks noGrp="1"/>
          </p:cNvSpPr>
          <p:nvPr>
            <p:ph idx="1"/>
          </p:nvPr>
        </p:nvSpPr>
        <p:spPr>
          <a:xfrm>
            <a:off x="838200" y="1563464"/>
            <a:ext cx="10110694" cy="4719641"/>
          </a:xfrm>
        </p:spPr>
        <p:txBody>
          <a:bodyPr>
            <a:normAutofit/>
          </a:bodyPr>
          <a:lstStyle/>
          <a:p>
            <a:pPr marL="0" indent="0">
              <a:buNone/>
            </a:pPr>
            <a:r>
              <a:rPr lang="nl-NL" dirty="0"/>
              <a:t>Concept = meer dan een idee</a:t>
            </a:r>
          </a:p>
          <a:p>
            <a:pPr marL="0" indent="0">
              <a:buNone/>
            </a:pPr>
            <a:r>
              <a:rPr lang="nl-NL" dirty="0"/>
              <a:t>Concept = een ruwe schets</a:t>
            </a:r>
          </a:p>
          <a:p>
            <a:pPr marL="0" indent="0">
              <a:buNone/>
            </a:pPr>
            <a:r>
              <a:rPr lang="nl-NL" dirty="0"/>
              <a:t>Concept = een uitgewerkt idee</a:t>
            </a:r>
          </a:p>
          <a:p>
            <a:pPr marL="0" indent="0">
              <a:buNone/>
            </a:pPr>
            <a:r>
              <a:rPr lang="nl-NL" dirty="0"/>
              <a:t>Concept = voorlopig ontwerp van iets</a:t>
            </a:r>
          </a:p>
          <a:p>
            <a:pPr marL="0" indent="0">
              <a:buNone/>
            </a:pPr>
            <a:r>
              <a:rPr lang="nl-NL" dirty="0"/>
              <a:t>Concept = een kapstok</a:t>
            </a:r>
          </a:p>
          <a:p>
            <a:pPr marL="0" indent="0">
              <a:buNone/>
            </a:pPr>
            <a:endParaRPr lang="nl-NL" dirty="0"/>
          </a:p>
          <a:p>
            <a:pPr marL="0" indent="0">
              <a:buNone/>
            </a:pPr>
            <a:endParaRPr lang="nl-NL" dirty="0"/>
          </a:p>
        </p:txBody>
      </p:sp>
      <p:pic>
        <p:nvPicPr>
          <p:cNvPr id="2050" name="Picture 2" descr="Max &amp; Moritz construction begins at Efteling | blooloop">
            <a:extLst>
              <a:ext uri="{FF2B5EF4-FFF2-40B4-BE49-F238E27FC236}">
                <a16:creationId xmlns:a16="http://schemas.microsoft.com/office/drawing/2014/main" id="{DC974AF0-B294-268A-3633-FFECE2604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098" y="2136511"/>
            <a:ext cx="5401901" cy="304127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3E2BBFD3-3223-2DFB-D3D8-45CE730B4F5F}"/>
              </a:ext>
            </a:extLst>
          </p:cNvPr>
          <p:cNvSpPr txBox="1"/>
          <p:nvPr/>
        </p:nvSpPr>
        <p:spPr>
          <a:xfrm>
            <a:off x="6925901" y="5294536"/>
            <a:ext cx="4022993" cy="369332"/>
          </a:xfrm>
          <a:prstGeom prst="rect">
            <a:avLst/>
          </a:prstGeom>
          <a:noFill/>
        </p:spPr>
        <p:txBody>
          <a:bodyPr wrap="square" rtlCol="0">
            <a:spAutoFit/>
          </a:bodyPr>
          <a:lstStyle/>
          <a:p>
            <a:r>
              <a:rPr lang="nl-NL" i="1" dirty="0"/>
              <a:t>Concept-art. Max &amp; Morris - Efteling</a:t>
            </a:r>
          </a:p>
        </p:txBody>
      </p:sp>
    </p:spTree>
    <p:extLst>
      <p:ext uri="{BB962C8B-B14F-4D97-AF65-F5344CB8AC3E}">
        <p14:creationId xmlns:p14="http://schemas.microsoft.com/office/powerpoint/2010/main" val="287217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Datum, duur en tijdstip</a:t>
            </a:r>
          </a:p>
        </p:txBody>
      </p:sp>
      <p:sp>
        <p:nvSpPr>
          <p:cNvPr id="3" name="Tijdelijke aanduiding voor inhoud 2"/>
          <p:cNvSpPr>
            <a:spLocks noGrp="1"/>
          </p:cNvSpPr>
          <p:nvPr>
            <p:ph idx="1"/>
          </p:nvPr>
        </p:nvSpPr>
        <p:spPr/>
        <p:txBody>
          <a:bodyPr/>
          <a:lstStyle/>
          <a:p>
            <a:r>
              <a:rPr lang="nl-NL" dirty="0"/>
              <a:t>Wanneer gaat het plaatsvinden? </a:t>
            </a:r>
          </a:p>
          <a:p>
            <a:r>
              <a:rPr lang="nl-NL" dirty="0"/>
              <a:t>Hoe lang gaat het duren? </a:t>
            </a:r>
          </a:p>
          <a:p>
            <a:r>
              <a:rPr lang="nl-NL" dirty="0"/>
              <a:t>Geschikte datum en tijd.</a:t>
            </a:r>
          </a:p>
          <a:p>
            <a:endParaRPr lang="nl-NL" dirty="0"/>
          </a:p>
        </p:txBody>
      </p:sp>
      <p:sp>
        <p:nvSpPr>
          <p:cNvPr id="4" name="AutoShape 2" descr="data:image/jpeg;base64,/9j/4AAQSkZJRgABAQAAAQABAAD/2wCEAAkGBhQSEBUUEhQVFRUUFBUYFBQVFxQUFRUVFBQVFBUUFBQYHCYeFxkkGRQUHy8gIycpLCwsFR4xNTAqNSYrLCkBCQoKDgwNFA0PFCkYFBgpKSkpKSkyKSkpKSkpKSkpKSkpKSkpKSkpKSkpKSkpKSkpKSkpKSkpKSkpKSkpKSkpKf/AABEIAMkA+wMBIgACEQEDEQH/xAAcAAAABwEBAAAAAAAAAAAAAAAAAQMEBQYHAgj/xABMEAABAwICBAgJCQYFAwUAAAABAAIDBBESIQUGMUEHEyJRYXGBkSMyUnKSobGy0RQVM0JTYpPB0xdzosLS8BYkQ2OCROHiJTWjs8P/xAAXAQEBAQEAAAAAAAAAAAAAAAAAAQID/8QAGxEBAQEBAQEBAQAAAAAAAAAAAAERMRJBAiH/2gAMAwEAAhEDEQA/ANwRogmek9LMp2tdJeznYRYXzsT7AlD1BQZ1xg+/6K5OudPzv9AqbFyp5BQP+M6fnf6JXY1wg53+iU2GJtBQw1sg53eiV1/iiHnd6JTYYl0FEjWaHnd6JXY1ih53eiU2GJNBRo1hh5z6JXQ07Fzn0SmwxIIJj88xc57j8EfzzF5R7nfBNhlPUEy+d4/KPc74I/neLyvU74JsMp4gmg0rH5Xqd8ER0tF5Xqd8E2GHiCaDSsXlep3wQ+dY/K9Tvgmww7QTP52i8r1O+CP51i8r1O+CamHaCafOsXlDuPwR/OkflDuPwTTDpBNPnWLyx6/gh87ReWPX8E0O0Ez+d4vLHr+CI6Zh8sev4JoeoJj89w/aN9fwSlNpOOR2FjwTa9hfYLZ+sK6HSCCCAlWNfPoov3h9wqzqsa+fRR/vP5Cp+uLFPuuboNC53rk2UAXbUm1LMCqFI0uAk4glQg7a1LsSAXTXKNFSu2yJG66CBw2RdByQajc6wuSABtJyA7VQ7Dly56qmk9f6aI2a4yu8mMXHp7O66Yt1h0jUZ09II2+XLzc93Fo9SgvIeiJVMboPSr/pKuOO+5g6PutHNzpRup9aT/7lLfLYH77jy+gqi5MK6uqTS6BrizHFpEkXcOWx1rscWOHKvvaRsTkx6Xi2/J6gc2THH3FBa0GqqM15MRtWUs0B8qxczvsPVdT+jdLxTi8MjX8+E5jracx2hA9cEHFHZE4KoTK4KUIRFqBMhJPSxSLkCKltVm+Hcf8AbPvNUcGKU1aHh3fuz7zUnUvFoQQQXVgSrGvn0Uf7w+4VZ1WteR4OPzz7pUvFintCLCuwMkdlybAMSoYuWJYhVBxhK4UmxKgoQo1q6DETEq1FJ4EYC7IVI1w10wEwU5u85OcM7HZhb09PYEEtrBrnFS3aOXJuYDs847lB02g63SXLqHmKHa2MZFw+6z83KR1P1D4sCoqhjlJuIzmGH7w3v6N3svPyW5ucrjxefmx22ndYZc98rFVih1ehpHMfTxscxofx735vDQ24eJDsLS03YM+V0KXi0hGWsfxrAydwEf3ycsLS7be2y3OnWmm2pZ+iCX/63Kmln+U0QOeoh/M/mgu7KUWAJcbW2udu6iFXJKuU1tRBFxfIp43xiQG2JxbfE5vKtYuVsa1QdfqwXTSzRTuifLEyO7Wg4QxzTcEnaQ23RdBDaQq6ihiL5HUZbe/FN42F7ruueLsczck7OdW2mu9jHjE3EwOwuAJGMB1nDbcbNqqtDqBLFIZG1Mb5Cb45qcSuHU5zyR2K6wtIaMRDnWGIgWBdbMgbgTfJEIEubff0Dq2YT8TtVU1g1Yp5ZWOjJp6l5OB0Iw3LRic6SMWwjZdwscxtVyey/b+areo0hloY3PJc9rpG4nEl2Uh+sc9lu5BCf4jqqFwZXs4yImzamMX9LZc9Bs7rVro65kzA+Jwex2xzTcdXQeg5p1UUwLXNeA9rgQQ4Agg7nDZZUbSers2jnmoobui2zU5u4YRtLd7mj0m9IugupRHYo/QGn4quLjIzsycw+Mx3MejmOw94EiQgSKTKWKTc1BxdSWrZ8M7zD7zVGFSmrQ8M7zD7zVZ1LxZkESFl0YBVvXf6OPzz7pVkVb12Hg4/PPuqXgqQCCMBCy5NumBKApNoSoaqFGBKNCKNqXDUBNSoXLQkq+sbFG+R5s1jS4noAuiq1r3rPxDOKjPhHjMjaxhy7HHMDoBKjdQtVZMHy0tY5wN4WSlzWkDxn4gDhO5psQNvMqzQQP0jXta695X4n/dYBcgdTAAOlbnTUzW2a1uFrA0AbNg5LcttgAfRQQlfrAIKiBsseHjYpXuJdfiWxML3AgDlnJwuLcw6U4Nd78W+SmmjgmcGxzuLC0l3iF7AbsBttzSetGrktTWMLRaMUlRHxhIs2SVr2tBbfFvbsCjhoysnp6ajfTcU2F8JknMjHMc2HIYGjMkj1824L2UXF325pW21HZAlZGAlLIIOAF0QukZQJ3TXReio4GYIgWtxOdYkuzcbnM+xPLLoIOcKZvYBctzG+x2du4dG5IayUlNJB/my0RNcHXc8sGIXsLggm9zkNqofyGOeVh0RA+LBIMVWXSRxWG1oY9xMm7dutbNAtrNoeSgm+XUgAaT/AJiIeJYnM28gnb5JsR0WzRGlWVMLZYzdrtx2tcNrXdIKWOiomve7BiMoIJN3cm2cfKNmsy8UWG3mWe0sx0VpB0JJ+Tz2LSdwJs09bTdp5xYoNGcFw5BktxcIIOC1SOrg8M7zD7zVHlSOrg8KfMPvNVnUvFjRoILowJVzXQeDj88+6rIq9riORH5x91S8FUw5I8K7woYVzbBrF2GLpjEoGouOo2pWyKMJQBBzZUrhQ0lgp2QjbM/leZHZx9ZarVpWQhoa0kFxtcbQACT+WfSsj13kd8pDC4uDGHDck2Djnt6QkFs4HdHXdPOcsIawHbbFd7z3BvetNpvFBO13KP8Ayzt2Cw7FnnB1UtZQYDDM4zSvHGNhc+MYsMQxSDJtrXN9gSmndLPbWzMrKiqpYAR8m4hpEcjM+U6RoJLtmVjbMZWsqjRQjCz3VnWl3y5lOyeapgla7DJOwte17Q53IeQC9vJsbgbejPRGhFEgjKKyAkFzPMGMc52xrS478mguOXUFVHcKFD5cnZE5Bbbo7rOjwwMGL/LO+54RueduXyeT2X/NLaB4WInB/wAqHFnEMHFtc8FpGYdne4I2779CDQAjuqn+1Cg+0f8AhPQ/afQfav8AwpPggsGk9GRVDMEzA9twcJv4wBAORBvYnvUK/g7oD/0zex8o/nSX7T9H/av/AApf6UhU8KtA1pLXveRsa2N4Jz3F4DenM7kFnMADA1uWEAN32wizdu3YFTOEjRAmojIM3w8vdfAbNkbYc2R/4LkcMdHvjqB/xiP/AOindEaYhroHOiBdHIXNfcBpbiFntcL7dpyuOVtUFU1E1l4yIMebubyeu2w9yuYKxbQGKKrdHncFzTbymEt9vtWq6Bry8Fj/AB2BtzucDexHolESqktXvpT5h95qj2qR1f8ApT5h95qs6XixIkaC6MAq/rf4kfnH3VYFX9bvEj84+6peCu4ckA1Gjsubo6YEphXLEogDWpUNyQiCKpqAxjnHY0EnsQQekPCy2GwEt9Hxz3kDsWd676JDJsQvfCL99/yK0TR4u5nPxdz1vcT+SoeukpMz23vy2t6sVO6w71BeeDE30WNlmzPvkb5PY878sipXSOqc5mfLT188XGG7o3Bs0ey3Ia4gNA6j1qrcD1cHQVELnWza8Z4RaRpYT3tb3rTIpsTWu8oA94utCC0NqnxUxnnmkqZy3AJJAGhjN7Y2DJu31nZc3sGFGAmOm5Jm08hpg0zNbdjXC4JG0WuMyL26bIh4/Zfm2nm6+ZVnS3CBRwXHGca4fVh5fe/Jg71WhqXpGuIdWzljD9QnFbqiZZg7VZtEcHNJBYlnGuH1pcx2MHJCKrj9c6+sJbRU+Bpyx24w9r3AMHci0dwTvecVVLa+1seZ9I5DsC02OMAAAAAbAMgOoI8KCo6I4NKWnm40Bz7eK19i0XFiT5R296sPzPB9jF6DPgn+FEQiGB0LB9jF+Gz4IHQlP9hF+Gz4J9ZEWoGPzHT/AGEP4bPgmeltGQxQueyijmc21o2Rwhzs87EjcM8rnmBUzZcuKDKdYqrRE4u+KogmawtEUcRifizIxMALHG52kqa1V0TUGigu91JIWPLwyGAGSz2iN8jHsydhIzyJvmr1/e1M6pgLxdmKzDuabYnNtkfNOzmUGMVcDm6ama0f60p6ruD7959atNHpTBPe2GxwPzyzGJpv/e1Vqoqv/Wp3buPe3+IM/lUtrawNDrZcZG702Avae4O9SC9xTBwuDdSurv0p8w+1qyTULWV7uQ83sta1cdeU+Yfa1WdLxZEEEF0YBQOtY5EfnH2KeUHrQOSzzj7FLxYgDHkuWsS2HJEGrm2LAug1dtajsgNjUy08LU0t/IPqsnoTbTAvTy3+yf7pQRei5LykHaGtt5uHk/mqJr/Q8XNKQc3tilHQYn8Wf4XDuVw0bL4VhG10Tb9hNvUm2uGrwl8MSbsjcCBsMbrh4tvNiT2BQU/UDTQptIMcco5OQ7obLYsPY7D3Fbh8pEYeZOQ1gLySRkzxnE25iHd4Xmt0RYXMd40ZIPS07x0Zg9TlrupmkpNIwHjpWu4lhifThgDpWSMDXPklJuS4A2w4QHMBK0Iyg4yqkllmgr6qN0jjBJE90LBHcgBsZIHcey+2b1F0m8VU9O90zGhrXQwVRc+YW8ch5A5PR1WvYlOaHU+oiYBR6RkbDtYySNkoAOeRJy27gN6ktC6pGKf5RPO+onwYGucAxrGnaGtBPOejM5Z3QWEBHdBAIg2ldYlwAicECyFk34sX395SuJB0uUWJc3QdlQGtWtTKNgs0yTyHDBC3N0jibC9sw29uvYM9k2XKh1epNZ8tkqoquIPcXYDJFxhjYScLG4gQLNyuLZX5ygmtStYn1lKZZWta9sr2Oa0EAYMJ2Ek3s7nUlNVBgklLgGMBxXFxhiBLs7ixvjG/YqNqXo6upH1PGAGMSSFseANNTM8WY+F5AAYSwXuQADfcm+vutcYoTExskc0pwStkY6ORrW4XyF42PxXaMQLgcRsUFI0I901SZPrPma49ZcXu95W/Xk2hY7mOf/LkkdzioPVOhe10dgMrvkvt5YIaB0jL0VKcIlR4ADpbbvCgpOq1bxc4z2legdTZsTr/AO2fa1eaqKSz2npC9B8Gk+L8P82qzpV/QQQXRgFC6ynks84+xTShNaDyWecfYpeLEMiBXIcgFzbKkoroIrqo6aEw1lkw0snSAOxzgD6k/YUnWU7ZI3MeLtcLEdB3jp39iCmaDqhjuTuACtEkeNh5iPUclnjmup5nxuObHWvzja13aCD2q+6v1GOIdSisu1n1cdAcQOIxDadrob2BPOWXwn7pB3JLVzSrqWZs0eY2OjOx8e1zHdVgfROditO1l0ZjiJbbGzlNvsOWbTzhwuCFkdZDxRDmX4p5yB2xu28W47iPqneO1Bv2idLsmjE8OcT83c7H/W5POPrDtF7m8uDksE1V1plpJMcPKa76WHYHgfWYM8LwLnK9uluQ13QWsMNRGH0xxD68RsHxk5k2JsM+nC6+RGd9IX0k2t43/LmDi8Iykx4sWdzkLW2JvST1wnYyUQFm17ow/ktsbZuO0m24qQr9J4IJJGAucxpswAl2LIAFtrjM7LbE50VWufTxmQcpzASCLEX3Ec9kCwRolFazaeFJTOlIxG4axt7Bz3XsCeawJPUglgEZCzyPTtYeUdIUDZD/ANO4swj7hkAyO7xj1q/wPJY0uLSS0XLL4SSMy2+eHm6FAbzYE9CpVDr/ADzRiSPR8j2EkBzZWkXG0Zs2hXOWSzSbE2BNgLk23Abyskih0Q0ubUsqoXgnwc+PLzeLHtQaRoXS0k7XcbTS0zmkWbJniBG1rrDYRYjq51Ik5XOwbScu0rPNQqsNqZxTumNAGDC6a9hMS2zYue/LyGZAFxeyt+kNItZEZpC1kLBiLXZF1tmM7nX2M5xY55NAq3SDGRvqHvDI4gbXG7YS5uRxOyDRkbEeUQsXrdIO0lWumk5MTfq7QxjblkfXvPOSedL67a5O0hNhj8HAzO7uYXHGzW2nM4W52xWGZKktUtF42Rsw2Y48Y4HxuL+pj+88jFbcDbcgnNA09osViC8l2YsbfVy80A9qgdfJQY+ohXqriDWErJNctIF0hbuBUFZj8Yda37gkdcH93/M1YBEeUOtb/wAEo2/u/wCZq19StKQQQW2QUHrT4rPOPsU4oHWo8mPzj7FLxYhAjCDULrk2UCItR3QKqYNdBiEYSzQgovCFoq2Cdoz8R/SNrT2ZjtCX1RmPFhNNco5GVOJ2bHjwZ5rAXb0WJv29ajoKlzcxl1INBqm3bks00/Qhj3jDdjiMbfuuOR7Hb91x0qVGnpQLY3duftUbpCvxnE4557hY5jIoKTNGY3WubA8l2wjO4vb2qU0Tpl0coe2Qwy7pW3wm+6RgGYO8gHpa7ai0pZ7nPFgANm/bvyzUG2YXyNvZ/wBlobDq1rRaR8tY14fKWhtVFyocDBYMZguA0EuJ8bN2YCvNHpDHHxjXNkZmcTC24G3PPDe23MdSwXQGtk1Jfizk/wAZhAdG/racilDrO0yF4D6Z52upnHCeuJzhl0B9uhBv7atu84fPuz3tvYorXDQBrKR0bCMYIew/VLmgixO64cRfnss1ouE6paADNTzgEG0oMLzY3zPIac7b3KTZwrx3Bko7WvcxPYb3FtuEe1A5bGGxcS7QrjJhw4mi7SbWxcdYuGefjHrVt1L0VLT0UcU2bxiNgcQYHOuGXGWXRlmqKOFCD5VxhZUCEwYeKDv9XjMWO3GW8XL8ku/hXpQThpZH3ItjLMsgDtL94v2qDRpq1jb3cMr3A5RyzPJbc+pNqqckDwYw3ALpQDhByxcWM7XsMy2177lltVwxyBpbDDFGLutiLpLAkm2EYRv5lT9La6VVQ3DLM8sAAwXwMsBYXY2wd23VGmad17jo6okSCrBisGAtHyeVptZrmtwtY8ONwLuBaLrNNYtbpqx5dK4NZclrG3EbSRYlrL8pxG1xzPOoIzFxsBfm5u5KRQgG7+V90bD0XQSGiqXjC1zmnisXIj+tPINxO8DedgFwNpWu6uUZYy7rF783nZnzDmAGQ6lSNW9GuEgfLbG5owtGyNlzZgG7YFotK4BizQlp2sswjmCxDT1Tineen8lp+s9ZZp3nmWVz6PlJLi21yTtF+5WBpGc1vnA9Je/7r+Ziwaliu8DpXoHgopsJd+7/AJmq/StIQQQW2AUDrWeTH5x9inlXtcDyY/Od7FLwiGD8kWJN2uyRtcuTodY0A5JtKAVDpj106cAEkgADM7gkWlVDXHT3K4huQFuMI3ki+HqCIYaxae+Uy2b9Gy+Hncd7j18yaRptDFbMZpyCg4mkURWyg7bf3/ZUrMRb++lV3S0uR5lYIquqhsaT3pgBmhYuOWd1O02jMDQTmd6oj6XCRhJt7EtLo4jY4dRT2o0M1+bclF1FLLHlnbvCDkwu5r9RSTweY9yWj0s5osQD3go3aWB+qe9AzLyiuTu9SenSrfJPqXD9KczfWgRZTvO4+xKCitm4pN2kXHZYJBzy45klA5dO0eKL+xIsc4uFrk3yt8EGU7juT/RtMWvxEILXo2teMLiLOwgOHSFLy6wyYbCzerb3qvU9SCEvhJ6AoOqmsJzJv0kpg84k94gDdfrzSMz7BBFaKoMVT2reNQIsLiP9v+ZqxLQ2k2smJIyuM1tHB5pJkr3YTfwf8zfik6lXxBBBdGQVc1yPJj853sCsarOurrNi853sCn64sV++SAKSL0BIuTZy1y7Dk3jcu8So60hpAQxOkP1RkOc7h2lZhI9z3Fzs3ONz2m5Vj1w0jie2EbG8p3nEZDsB9agGtQdxpbEuGhAlAlUvyUNWsBCd18yg66pKqD0ZSAPuDexU+WXCqWjJHGUEdvUrjTShzelVDSB20FLSMBCFQ0XBHb1JVkd1BGS0TDtCayaFjIuLqakp03kit6vWUVDHQA3ORN0APKU22Lb2+1KBoHqQQw0GwDeUpDo9jM7KQe7mTdzbm3eg5bGLbNqSanEvsSTG5IOaYYZL8/tUuyTJMKdgtmun1ICB5JJko3SUhtlvQk0gOlNpK0cyBGnhLT0fmtH4Cqg/Laht+TxBNukSxjLvWbSVBIyBWj8BDbVkw3mnJ/8AlZf2qzqVuKCJGtsgqrryeTF5z/YFak0rtFxzW4xuLDe2ZFr7dhCl/sGcY0Ycr5/hen+z/if/AFIv8L0/2f8AE/8AqWPNa1S2OSdfWiKN7zsa0nrO4dpsO1XoatQeR/E/4pvXamUszMEkZLbg2D5Bs2XIcr5NYWyYvcXuNy4kk9J2pYCy2FvBpQDZC78WX+pdHg3ofs3fiy/1KeV9MfD0nM9bH+zah+zd+LL/AFLk8GdD9m/8WT+pPNPTC6xl1A6QZkV6Nk4K6E/Uk/Fk+KaS8DOjnbWS2yy46Td2q+U1hehKcCO9szn2KQp32dZbPBwQUDBZrZbWA+lcbW/v1ozwR0N72l/EPwTzTWPzNScE27eMvgtnPBVR/wC7+J/2SX7I6K9/Dfif+KeTWQlybVjsv+TR/EFtJ4J6Pnm/EH9KSm4H6N1runyN8pG7Rz8hPNNY+0/n7UHFbCOCKj8qf02f0IjwQ0nl1Hpx/pp5prGXmy6jZbPeVsX7HqO98dR6cf6a6PBBSfaVHpx/pq+aaxaXYUGNyWzO4GaQ/wCpUelF+mgOBmkAtxtR6UX6ank1i4kwnPYUqXLYJeBWkcLcbUelF+muY+BOlbsnqe0w/pphrHi48ySc88y2k8C9L9tUd8X6a4PAnS/bVHfF+mmGsRcFfeAx99IzjPKlPV9NFe/q9atruA6lP+vUd8P6altTuDGDR075opZnufGWEScXYAuY7LCwG92BWQtXBGggtMgggggCCJGgCCCCAIIIIAggggCCCCAIIIIAggiKAIIIBAEEEEBoIkaAIIIIAggggCCCCAIIIIAgggg//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hQSEBUUEhQVFRUUFBUYFBQVFxQUFRUVFBQVFBUUFBQYHCYeFxkkGRQUHy8gIycpLCwsFR4xNTAqNSYrLCkBCQoKDgwNFA0PFCkYFBgpKSkpKSkyKSkpKSkpKSkpKSkpKSkpKSkpKSkpKSkpKSkpKSkpKSkpKSkpKSkpKSkpKf/AABEIAMkA+wMBIgACEQEDEQH/xAAcAAAABwEBAAAAAAAAAAAAAAAAAQMEBQYHAgj/xABMEAABAwICBAgJCQYFAwUAAAABAAIDBBESIQUGMUEHEyJRYXGBkSMyUnKSobGy0RQVM0JTYpPB0xdzosLS8BYkQ2OCROHiJTWjs8P/xAAXAQEBAQEAAAAAAAAAAAAAAAAAAQID/8QAGxEBAQEBAQEBAQAAAAAAAAAAAAERMRJBAiH/2gAMAwEAAhEDEQA/ANwRogmek9LMp2tdJeznYRYXzsT7AlD1BQZ1xg+/6K5OudPzv9AqbFyp5BQP+M6fnf6JXY1wg53+iU2GJtBQw1sg53eiV1/iiHnd6JTYYl0FEjWaHnd6JXY1ih53eiU2GJNBRo1hh5z6JXQ07Fzn0SmwxIIJj88xc57j8EfzzF5R7nfBNhlPUEy+d4/KPc74I/neLyvU74JsMp4gmg0rH5Xqd8ER0tF5Xqd8E2GHiCaDSsXlep3wQ+dY/K9Tvgmww7QTP52i8r1O+CP51i8r1O+CamHaCafOsXlDuPwR/OkflDuPwTTDpBNPnWLyx6/gh87ReWPX8E0O0Ez+d4vLHr+CI6Zh8sev4JoeoJj89w/aN9fwSlNpOOR2FjwTa9hfYLZ+sK6HSCCCAlWNfPoov3h9wqzqsa+fRR/vP5Cp+uLFPuuboNC53rk2UAXbUm1LMCqFI0uAk4glQg7a1LsSAXTXKNFSu2yJG66CBw2RdByQajc6wuSABtJyA7VQ7Dly56qmk9f6aI2a4yu8mMXHp7O66Yt1h0jUZ09II2+XLzc93Fo9SgvIeiJVMboPSr/pKuOO+5g6PutHNzpRup9aT/7lLfLYH77jy+gqi5MK6uqTS6BrizHFpEkXcOWx1rscWOHKvvaRsTkx6Xi2/J6gc2THH3FBa0GqqM15MRtWUs0B8qxczvsPVdT+jdLxTi8MjX8+E5jracx2hA9cEHFHZE4KoTK4KUIRFqBMhJPSxSLkCKltVm+Hcf8AbPvNUcGKU1aHh3fuz7zUnUvFoQQQXVgSrGvn0Uf7w+4VZ1WteR4OPzz7pUvFintCLCuwMkdlybAMSoYuWJYhVBxhK4UmxKgoQo1q6DETEq1FJ4EYC7IVI1w10wEwU5u85OcM7HZhb09PYEEtrBrnFS3aOXJuYDs847lB02g63SXLqHmKHa2MZFw+6z83KR1P1D4sCoqhjlJuIzmGH7w3v6N3svPyW5ucrjxefmx22ndYZc98rFVih1ehpHMfTxscxofx735vDQ24eJDsLS03YM+V0KXi0hGWsfxrAydwEf3ycsLS7be2y3OnWmm2pZ+iCX/63Kmln+U0QOeoh/M/mgu7KUWAJcbW2udu6iFXJKuU1tRBFxfIp43xiQG2JxbfE5vKtYuVsa1QdfqwXTSzRTuifLEyO7Wg4QxzTcEnaQ23RdBDaQq6ihiL5HUZbe/FN42F7ruueLsczck7OdW2mu9jHjE3EwOwuAJGMB1nDbcbNqqtDqBLFIZG1Mb5Cb45qcSuHU5zyR2K6wtIaMRDnWGIgWBdbMgbgTfJEIEubff0Dq2YT8TtVU1g1Yp5ZWOjJp6l5OB0Iw3LRic6SMWwjZdwscxtVyey/b+areo0hloY3PJc9rpG4nEl2Uh+sc9lu5BCf4jqqFwZXs4yImzamMX9LZc9Bs7rVro65kzA+Jwex2xzTcdXQeg5p1UUwLXNeA9rgQQ4Agg7nDZZUbSers2jnmoobui2zU5u4YRtLd7mj0m9IugupRHYo/QGn4quLjIzsycw+Mx3MejmOw94EiQgSKTKWKTc1BxdSWrZ8M7zD7zVGFSmrQ8M7zD7zVZ1LxZkESFl0YBVvXf6OPzz7pVkVb12Hg4/PPuqXgqQCCMBCy5NumBKApNoSoaqFGBKNCKNqXDUBNSoXLQkq+sbFG+R5s1jS4noAuiq1r3rPxDOKjPhHjMjaxhy7HHMDoBKjdQtVZMHy0tY5wN4WSlzWkDxn4gDhO5psQNvMqzQQP0jXta695X4n/dYBcgdTAAOlbnTUzW2a1uFrA0AbNg5LcttgAfRQQlfrAIKiBsseHjYpXuJdfiWxML3AgDlnJwuLcw6U4Nd78W+SmmjgmcGxzuLC0l3iF7AbsBttzSetGrktTWMLRaMUlRHxhIs2SVr2tBbfFvbsCjhoysnp6ajfTcU2F8JknMjHMc2HIYGjMkj1824L2UXF325pW21HZAlZGAlLIIOAF0QukZQJ3TXReio4GYIgWtxOdYkuzcbnM+xPLLoIOcKZvYBctzG+x2du4dG5IayUlNJB/my0RNcHXc8sGIXsLggm9zkNqofyGOeVh0RA+LBIMVWXSRxWG1oY9xMm7dutbNAtrNoeSgm+XUgAaT/AJiIeJYnM28gnb5JsR0WzRGlWVMLZYzdrtx2tcNrXdIKWOiomve7BiMoIJN3cm2cfKNmsy8UWG3mWe0sx0VpB0JJ+Tz2LSdwJs09bTdp5xYoNGcFw5BktxcIIOC1SOrg8M7zD7zVHlSOrg8KfMPvNVnUvFjRoILowJVzXQeDj88+6rIq9riORH5x91S8FUw5I8K7woYVzbBrF2GLpjEoGouOo2pWyKMJQBBzZUrhQ0lgp2QjbM/leZHZx9ZarVpWQhoa0kFxtcbQACT+WfSsj13kd8pDC4uDGHDck2Djnt6QkFs4HdHXdPOcsIawHbbFd7z3BvetNpvFBO13KP8Ayzt2Cw7FnnB1UtZQYDDM4zSvHGNhc+MYsMQxSDJtrXN9gSmndLPbWzMrKiqpYAR8m4hpEcjM+U6RoJLtmVjbMZWsqjRQjCz3VnWl3y5lOyeapgla7DJOwte17Q53IeQC9vJsbgbejPRGhFEgjKKyAkFzPMGMc52xrS478mguOXUFVHcKFD5cnZE5Bbbo7rOjwwMGL/LO+54RueduXyeT2X/NLaB4WInB/wAqHFnEMHFtc8FpGYdne4I2779CDQAjuqn+1Cg+0f8AhPQ/afQfav8AwpPggsGk9GRVDMEzA9twcJv4wBAORBvYnvUK/g7oD/0zex8o/nSX7T9H/av/AApf6UhU8KtA1pLXveRsa2N4Jz3F4DenM7kFnMADA1uWEAN32wizdu3YFTOEjRAmojIM3w8vdfAbNkbYc2R/4LkcMdHvjqB/xiP/AOindEaYhroHOiBdHIXNfcBpbiFntcL7dpyuOVtUFU1E1l4yIMebubyeu2w9yuYKxbQGKKrdHncFzTbymEt9vtWq6Bry8Fj/AB2BtzucDexHolESqktXvpT5h95qj2qR1f8ApT5h95qs6XixIkaC6MAq/rf4kfnH3VYFX9bvEj84+6peCu4ckA1Gjsubo6YEphXLEogDWpUNyQiCKpqAxjnHY0EnsQQekPCy2GwEt9Hxz3kDsWd676JDJsQvfCL99/yK0TR4u5nPxdz1vcT+SoeukpMz23vy2t6sVO6w71BeeDE30WNlmzPvkb5PY878sipXSOqc5mfLT188XGG7o3Bs0ey3Ia4gNA6j1qrcD1cHQVELnWza8Z4RaRpYT3tb3rTIpsTWu8oA94utCC0NqnxUxnnmkqZy3AJJAGhjN7Y2DJu31nZc3sGFGAmOm5Jm08hpg0zNbdjXC4JG0WuMyL26bIh4/Zfm2nm6+ZVnS3CBRwXHGca4fVh5fe/Jg71WhqXpGuIdWzljD9QnFbqiZZg7VZtEcHNJBYlnGuH1pcx2MHJCKrj9c6+sJbRU+Bpyx24w9r3AMHci0dwTvecVVLa+1seZ9I5DsC02OMAAAAAbAMgOoI8KCo6I4NKWnm40Bz7eK19i0XFiT5R296sPzPB9jF6DPgn+FEQiGB0LB9jF+Gz4IHQlP9hF+Gz4J9ZEWoGPzHT/AGEP4bPgmeltGQxQueyijmc21o2Rwhzs87EjcM8rnmBUzZcuKDKdYqrRE4u+KogmawtEUcRifizIxMALHG52kqa1V0TUGigu91JIWPLwyGAGSz2iN8jHsydhIzyJvmr1/e1M6pgLxdmKzDuabYnNtkfNOzmUGMVcDm6ama0f60p6ruD7959atNHpTBPe2GxwPzyzGJpv/e1Vqoqv/Wp3buPe3+IM/lUtrawNDrZcZG702Avae4O9SC9xTBwuDdSurv0p8w+1qyTULWV7uQ83sta1cdeU+Yfa1WdLxZEEEF0YBQOtY5EfnH2KeUHrQOSzzj7FLxYgDHkuWsS2HJEGrm2LAug1dtajsgNjUy08LU0t/IPqsnoTbTAvTy3+yf7pQRei5LykHaGtt5uHk/mqJr/Q8XNKQc3tilHQYn8Wf4XDuVw0bL4VhG10Tb9hNvUm2uGrwl8MSbsjcCBsMbrh4tvNiT2BQU/UDTQptIMcco5OQ7obLYsPY7D3Fbh8pEYeZOQ1gLySRkzxnE25iHd4Xmt0RYXMd40ZIPS07x0Zg9TlrupmkpNIwHjpWu4lhifThgDpWSMDXPklJuS4A2w4QHMBK0Iyg4yqkllmgr6qN0jjBJE90LBHcgBsZIHcey+2b1F0m8VU9O90zGhrXQwVRc+YW8ch5A5PR1WvYlOaHU+oiYBR6RkbDtYySNkoAOeRJy27gN6ktC6pGKf5RPO+onwYGucAxrGnaGtBPOejM5Z3QWEBHdBAIg2ldYlwAicECyFk34sX395SuJB0uUWJc3QdlQGtWtTKNgs0yTyHDBC3N0jibC9sw29uvYM9k2XKh1epNZ8tkqoquIPcXYDJFxhjYScLG4gQLNyuLZX5ygmtStYn1lKZZWta9sr2Oa0EAYMJ2Ek3s7nUlNVBgklLgGMBxXFxhiBLs7ixvjG/YqNqXo6upH1PGAGMSSFseANNTM8WY+F5AAYSwXuQADfcm+vutcYoTExskc0pwStkY6ORrW4XyF42PxXaMQLgcRsUFI0I901SZPrPma49ZcXu95W/Xk2hY7mOf/LkkdzioPVOhe10dgMrvkvt5YIaB0jL0VKcIlR4ADpbbvCgpOq1bxc4z2legdTZsTr/AO2fa1eaqKSz2npC9B8Gk+L8P82qzpV/QQQXRgFC6ynks84+xTShNaDyWecfYpeLEMiBXIcgFzbKkoroIrqo6aEw1lkw0snSAOxzgD6k/YUnWU7ZI3MeLtcLEdB3jp39iCmaDqhjuTuACtEkeNh5iPUclnjmup5nxuObHWvzja13aCD2q+6v1GOIdSisu1n1cdAcQOIxDadrob2BPOWXwn7pB3JLVzSrqWZs0eY2OjOx8e1zHdVgfROditO1l0ZjiJbbGzlNvsOWbTzhwuCFkdZDxRDmX4p5yB2xu28W47iPqneO1Bv2idLsmjE8OcT83c7H/W5POPrDtF7m8uDksE1V1plpJMcPKa76WHYHgfWYM8LwLnK9uluQ13QWsMNRGH0xxD68RsHxk5k2JsM+nC6+RGd9IX0k2t43/LmDi8Iykx4sWdzkLW2JvST1wnYyUQFm17ow/ktsbZuO0m24qQr9J4IJJGAucxpswAl2LIAFtrjM7LbE50VWufTxmQcpzASCLEX3Ec9kCwRolFazaeFJTOlIxG4axt7Bz3XsCeawJPUglgEZCzyPTtYeUdIUDZD/ANO4swj7hkAyO7xj1q/wPJY0uLSS0XLL4SSMy2+eHm6FAbzYE9CpVDr/ADzRiSPR8j2EkBzZWkXG0Zs2hXOWSzSbE2BNgLk23Abyskih0Q0ubUsqoXgnwc+PLzeLHtQaRoXS0k7XcbTS0zmkWbJniBG1rrDYRYjq51Ik5XOwbScu0rPNQqsNqZxTumNAGDC6a9hMS2zYue/LyGZAFxeyt+kNItZEZpC1kLBiLXZF1tmM7nX2M5xY55NAq3SDGRvqHvDI4gbXG7YS5uRxOyDRkbEeUQsXrdIO0lWumk5MTfq7QxjblkfXvPOSedL67a5O0hNhj8HAzO7uYXHGzW2nM4W52xWGZKktUtF42Rsw2Y48Y4HxuL+pj+88jFbcDbcgnNA09osViC8l2YsbfVy80A9qgdfJQY+ohXqriDWErJNctIF0hbuBUFZj8Yda37gkdcH93/M1YBEeUOtb/wAEo2/u/wCZq19StKQQQW2QUHrT4rPOPsU4oHWo8mPzj7FLxYhAjCDULrk2UCItR3QKqYNdBiEYSzQgovCFoq2Cdoz8R/SNrT2ZjtCX1RmPFhNNco5GVOJ2bHjwZ5rAXb0WJv29ajoKlzcxl1INBqm3bks00/Qhj3jDdjiMbfuuOR7Hb91x0qVGnpQLY3duftUbpCvxnE4557hY5jIoKTNGY3WubA8l2wjO4vb2qU0Tpl0coe2Qwy7pW3wm+6RgGYO8gHpa7ai0pZ7nPFgANm/bvyzUG2YXyNvZ/wBlobDq1rRaR8tY14fKWhtVFyocDBYMZguA0EuJ8bN2YCvNHpDHHxjXNkZmcTC24G3PPDe23MdSwXQGtk1Jfizk/wAZhAdG/racilDrO0yF4D6Z52upnHCeuJzhl0B9uhBv7atu84fPuz3tvYorXDQBrKR0bCMYIew/VLmgixO64cRfnss1ouE6paADNTzgEG0oMLzY3zPIac7b3KTZwrx3Bko7WvcxPYb3FtuEe1A5bGGxcS7QrjJhw4mi7SbWxcdYuGefjHrVt1L0VLT0UcU2bxiNgcQYHOuGXGWXRlmqKOFCD5VxhZUCEwYeKDv9XjMWO3GW8XL8ku/hXpQThpZH3ItjLMsgDtL94v2qDRpq1jb3cMr3A5RyzPJbc+pNqqckDwYw3ALpQDhByxcWM7XsMy2177lltVwxyBpbDDFGLutiLpLAkm2EYRv5lT9La6VVQ3DLM8sAAwXwMsBYXY2wd23VGmad17jo6okSCrBisGAtHyeVptZrmtwtY8ONwLuBaLrNNYtbpqx5dK4NZclrG3EbSRYlrL8pxG1xzPOoIzFxsBfm5u5KRQgG7+V90bD0XQSGiqXjC1zmnisXIj+tPINxO8DedgFwNpWu6uUZYy7rF783nZnzDmAGQ6lSNW9GuEgfLbG5owtGyNlzZgG7YFotK4BizQlp2sswjmCxDT1Tineen8lp+s9ZZp3nmWVz6PlJLi21yTtF+5WBpGc1vnA9Je/7r+Ziwaliu8DpXoHgopsJd+7/AJmq/StIQQQW2AUDrWeTH5x9inlXtcDyY/Od7FLwiGD8kWJN2uyRtcuTodY0A5JtKAVDpj106cAEkgADM7gkWlVDXHT3K4huQFuMI3ki+HqCIYaxae+Uy2b9Gy+Hncd7j18yaRptDFbMZpyCg4mkURWyg7bf3/ZUrMRb++lV3S0uR5lYIquqhsaT3pgBmhYuOWd1O02jMDQTmd6oj6XCRhJt7EtLo4jY4dRT2o0M1+bclF1FLLHlnbvCDkwu5r9RSTweY9yWj0s5osQD3go3aWB+qe9AzLyiuTu9SenSrfJPqXD9KczfWgRZTvO4+xKCitm4pN2kXHZYJBzy45klA5dO0eKL+xIsc4uFrk3yt8EGU7juT/RtMWvxEILXo2teMLiLOwgOHSFLy6wyYbCzerb3qvU9SCEvhJ6AoOqmsJzJv0kpg84k94gDdfrzSMz7BBFaKoMVT2reNQIsLiP9v+ZqxLQ2k2smJIyuM1tHB5pJkr3YTfwf8zfik6lXxBBBdGQVc1yPJj853sCsarOurrNi853sCn64sV++SAKSL0BIuTZy1y7Dk3jcu8So60hpAQxOkP1RkOc7h2lZhI9z3Fzs3ONz2m5Vj1w0jie2EbG8p3nEZDsB9agGtQdxpbEuGhAlAlUvyUNWsBCd18yg66pKqD0ZSAPuDexU+WXCqWjJHGUEdvUrjTShzelVDSB20FLSMBCFQ0XBHb1JVkd1BGS0TDtCayaFjIuLqakp03kit6vWUVDHQA3ORN0APKU22Lb2+1KBoHqQQw0GwDeUpDo9jM7KQe7mTdzbm3eg5bGLbNqSanEvsSTG5IOaYYZL8/tUuyTJMKdgtmun1ICB5JJko3SUhtlvQk0gOlNpK0cyBGnhLT0fmtH4Cqg/Laht+TxBNukSxjLvWbSVBIyBWj8BDbVkw3mnJ/8AlZf2qzqVuKCJGtsgqrryeTF5z/YFak0rtFxzW4xuLDe2ZFr7dhCl/sGcY0Ycr5/hen+z/if/AFIv8L0/2f8AE/8AqWPNa1S2OSdfWiKN7zsa0nrO4dpsO1XoatQeR/E/4pvXamUszMEkZLbg2D5Bs2XIcr5NYWyYvcXuNy4kk9J2pYCy2FvBpQDZC78WX+pdHg3ofs3fiy/1KeV9MfD0nM9bH+zah+zd+LL/AFLk8GdD9m/8WT+pPNPTC6xl1A6QZkV6Nk4K6E/Uk/Fk+KaS8DOjnbWS2yy46Td2q+U1hehKcCO9szn2KQp32dZbPBwQUDBZrZbWA+lcbW/v1ozwR0N72l/EPwTzTWPzNScE27eMvgtnPBVR/wC7+J/2SX7I6K9/Dfif+KeTWQlybVjsv+TR/EFtJ4J6Pnm/EH9KSm4H6N1runyN8pG7Rz8hPNNY+0/n7UHFbCOCKj8qf02f0IjwQ0nl1Hpx/pp5prGXmy6jZbPeVsX7HqO98dR6cf6a6PBBSfaVHpx/pq+aaxaXYUGNyWzO4GaQ/wCpUelF+mgOBmkAtxtR6UX6ank1i4kwnPYUqXLYJeBWkcLcbUelF+muY+BOlbsnqe0w/pphrHi48ySc88y2k8C9L9tUd8X6a4PAnS/bVHfF+mmGsRcFfeAx99IzjPKlPV9NFe/q9atruA6lP+vUd8P6altTuDGDR075opZnufGWEScXYAuY7LCwG92BWQtXBGggtMgggggCCJGgCCCCAIIIIAggggCCCCAIIIIAggiKAIIIBAEEEEBoIkaAIIIIAggggCCCCAIIIIAgggg//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2" name="Picture 2" descr="Countdown klok teller timer. ui app digitale aftellen cirkel bord meter met  cirkel tijd taartdiagram. scorebord van dag, uur, minuten en seconden voor  webpagina binnenkort evenement sjabloon | Premium Vector">
            <a:extLst>
              <a:ext uri="{FF2B5EF4-FFF2-40B4-BE49-F238E27FC236}">
                <a16:creationId xmlns:a16="http://schemas.microsoft.com/office/drawing/2014/main" id="{C0CF813F-48F4-6ACF-4807-C7996A531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2882900"/>
            <a:ext cx="4114007"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30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 calcmode="lin" valueType="num">
                                      <p:cBhvr>
                                        <p:cTn id="28" dur="500" fill="hold"/>
                                        <p:tgtEl>
                                          <p:spTgt spid="5122"/>
                                        </p:tgtEl>
                                        <p:attrNameLst>
                                          <p:attrName>ppt_w</p:attrName>
                                        </p:attrNameLst>
                                      </p:cBhvr>
                                      <p:tavLst>
                                        <p:tav tm="0">
                                          <p:val>
                                            <p:fltVal val="0"/>
                                          </p:val>
                                        </p:tav>
                                        <p:tav tm="100000">
                                          <p:val>
                                            <p:strVal val="#ppt_w"/>
                                          </p:val>
                                        </p:tav>
                                      </p:tavLst>
                                    </p:anim>
                                    <p:anim calcmode="lin" valueType="num">
                                      <p:cBhvr>
                                        <p:cTn id="29" dur="500" fill="hold"/>
                                        <p:tgtEl>
                                          <p:spTgt spid="5122"/>
                                        </p:tgtEl>
                                        <p:attrNameLst>
                                          <p:attrName>ppt_h</p:attrName>
                                        </p:attrNameLst>
                                      </p:cBhvr>
                                      <p:tavLst>
                                        <p:tav tm="0">
                                          <p:val>
                                            <p:fltVal val="0"/>
                                          </p:val>
                                        </p:tav>
                                        <p:tav tm="100000">
                                          <p:val>
                                            <p:strVal val="#ppt_h"/>
                                          </p:val>
                                        </p:tav>
                                      </p:tavLst>
                                    </p:anim>
                                    <p:animEffect transition="in" filter="fade">
                                      <p:cBhvr>
                                        <p:cTn id="3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Budget	</a:t>
            </a:r>
            <a:endParaRPr lang="nl-NL" dirty="0"/>
          </a:p>
        </p:txBody>
      </p:sp>
      <p:sp>
        <p:nvSpPr>
          <p:cNvPr id="3" name="Tijdelijke aanduiding voor inhoud 2"/>
          <p:cNvSpPr>
            <a:spLocks noGrp="1"/>
          </p:cNvSpPr>
          <p:nvPr>
            <p:ph idx="1"/>
          </p:nvPr>
        </p:nvSpPr>
        <p:spPr/>
        <p:txBody>
          <a:bodyPr/>
          <a:lstStyle/>
          <a:p>
            <a:pPr marL="0" indent="0">
              <a:buNone/>
            </a:pPr>
            <a:r>
              <a:rPr lang="nl-NL"/>
              <a:t>Hoeveel heb je te besteden?</a:t>
            </a:r>
            <a:endParaRPr lang="nl-NL" dirty="0"/>
          </a:p>
        </p:txBody>
      </p:sp>
      <p:pic>
        <p:nvPicPr>
          <p:cNvPr id="4098" name="Picture 2" descr="http://www.startpagina.nl/athene/dochters/internetmiljonairs/images/g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7044"/>
            <a:ext cx="3537013" cy="23609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at gebeurt er met oude festivalmuntjes? - Partyscene">
            <a:extLst>
              <a:ext uri="{FF2B5EF4-FFF2-40B4-BE49-F238E27FC236}">
                <a16:creationId xmlns:a16="http://schemas.microsoft.com/office/drawing/2014/main" id="{59D3C266-C263-BB16-CF01-3522CF76F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014" y="4563221"/>
            <a:ext cx="4517262" cy="23609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agobert Duck is de rijkste | De Standaard Mobile">
            <a:extLst>
              <a:ext uri="{FF2B5EF4-FFF2-40B4-BE49-F238E27FC236}">
                <a16:creationId xmlns:a16="http://schemas.microsoft.com/office/drawing/2014/main" id="{8FE7BD72-40D5-FA51-E25C-A9A6980B85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4276" y="2650905"/>
            <a:ext cx="4137724" cy="309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43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Effect transition="in" filter="fade">
                                      <p:cBhvr>
                                        <p:cTn id="16" dur="500"/>
                                        <p:tgtEl>
                                          <p:spTgt spid="4098"/>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anim calcmode="lin" valueType="num">
                                      <p:cBhvr>
                                        <p:cTn id="24" dur="500" fill="hold"/>
                                        <p:tgtEl>
                                          <p:spTgt spid="4100"/>
                                        </p:tgtEl>
                                        <p:attrNameLst>
                                          <p:attrName>ppt_w</p:attrName>
                                        </p:attrNameLst>
                                      </p:cBhvr>
                                      <p:tavLst>
                                        <p:tav tm="0">
                                          <p:val>
                                            <p:fltVal val="0"/>
                                          </p:val>
                                        </p:tav>
                                        <p:tav tm="100000">
                                          <p:val>
                                            <p:strVal val="#ppt_w"/>
                                          </p:val>
                                        </p:tav>
                                      </p:tavLst>
                                    </p:anim>
                                    <p:anim calcmode="lin" valueType="num">
                                      <p:cBhvr>
                                        <p:cTn id="25" dur="500" fill="hold"/>
                                        <p:tgtEl>
                                          <p:spTgt spid="4100"/>
                                        </p:tgtEl>
                                        <p:attrNameLst>
                                          <p:attrName>ppt_h</p:attrName>
                                        </p:attrNameLst>
                                      </p:cBhvr>
                                      <p:tavLst>
                                        <p:tav tm="0">
                                          <p:val>
                                            <p:fltVal val="0"/>
                                          </p:val>
                                        </p:tav>
                                        <p:tav tm="100000">
                                          <p:val>
                                            <p:strVal val="#ppt_h"/>
                                          </p:val>
                                        </p:tav>
                                      </p:tavLst>
                                    </p:anim>
                                    <p:animEffect transition="in" filter="fade">
                                      <p:cBhvr>
                                        <p:cTn id="2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7030A0"/>
                </a:solidFill>
              </a:rPr>
              <a:t>Planning / draaiboek	</a:t>
            </a:r>
          </a:p>
        </p:txBody>
      </p:sp>
      <p:sp>
        <p:nvSpPr>
          <p:cNvPr id="3" name="Tijdelijke aanduiding voor inhoud 2"/>
          <p:cNvSpPr>
            <a:spLocks noGrp="1"/>
          </p:cNvSpPr>
          <p:nvPr>
            <p:ph idx="1"/>
          </p:nvPr>
        </p:nvSpPr>
        <p:spPr/>
        <p:txBody>
          <a:bodyPr>
            <a:normAutofit/>
          </a:bodyPr>
          <a:lstStyle/>
          <a:p>
            <a:r>
              <a:rPr lang="nl-NL" dirty="0"/>
              <a:t>Wanneer gebeurd wat?</a:t>
            </a:r>
          </a:p>
          <a:p>
            <a:r>
              <a:rPr lang="nl-NL" dirty="0"/>
              <a:t>Wie doet wat, wanneer, waar?</a:t>
            </a:r>
          </a:p>
          <a:p>
            <a:r>
              <a:rPr lang="nl-NL" dirty="0"/>
              <a:t>Wanneer opbouwen en afbreken?</a:t>
            </a:r>
          </a:p>
          <a:p>
            <a:r>
              <a:rPr lang="nl-NL" dirty="0"/>
              <a:t>Wat heb je nodig?</a:t>
            </a:r>
          </a:p>
          <a:p>
            <a:r>
              <a:rPr lang="nl-NL" dirty="0"/>
              <a:t>Het verwachte aantal gasten.</a:t>
            </a:r>
          </a:p>
          <a:p>
            <a:r>
              <a:rPr lang="nl-NL" dirty="0"/>
              <a:t>Het type evenement (zoals een beurs of congres).</a:t>
            </a:r>
          </a:p>
          <a:p>
            <a:r>
              <a:rPr lang="nl-NL" dirty="0"/>
              <a:t>Veiligheid</a:t>
            </a:r>
          </a:p>
          <a:p>
            <a:endParaRPr lang="nl-NL" dirty="0"/>
          </a:p>
          <a:p>
            <a:endParaRPr lang="nl-NL" dirty="0"/>
          </a:p>
          <a:p>
            <a:endParaRPr lang="nl-NL" dirty="0"/>
          </a:p>
          <a:p>
            <a:endParaRPr lang="nl-NL" dirty="0"/>
          </a:p>
        </p:txBody>
      </p:sp>
      <p:sp>
        <p:nvSpPr>
          <p:cNvPr id="4" name="AutoShape 2" descr="data:image/jpeg;base64,/9j/4AAQSkZJRgABAQAAAQABAAD/2wCEAAkGBhQSEBUUEhQVFRUUFBUYFBQVFxQUFRUVFBQVFBUUFBQYHCYeFxkkGRQUHy8gIycpLCwsFR4xNTAqNSYrLCkBCQoKDgwNFA0PFCkYFBgpKSkpKSkyKSkpKSkpKSkpKSkpKSkpKSkpKSkpKSkpKSkpKSkpKSkpKSkpKSkpKSkpKf/AABEIAMkA+wMBIgACEQEDEQH/xAAcAAAABwEBAAAAAAAAAAAAAAAAAQMEBQYHAgj/xABMEAABAwICBAgJCQYFAwUAAAABAAIDBBESIQUGMUEHEyJRYXGBkSMyUnKSobGy0RQVM0JTYpPB0xdzosLS8BYkQ2OCROHiJTWjs8P/xAAXAQEBAQEAAAAAAAAAAAAAAAAAAQID/8QAGxEBAQEBAQEBAQAAAAAAAAAAAAERMRJBAiH/2gAMAwEAAhEDEQA/ANwRogmek9LMp2tdJeznYRYXzsT7AlD1BQZ1xg+/6K5OudPzv9AqbFyp5BQP+M6fnf6JXY1wg53+iU2GJtBQw1sg53eiV1/iiHnd6JTYYl0FEjWaHnd6JXY1ih53eiU2GJNBRo1hh5z6JXQ07Fzn0SmwxIIJj88xc57j8EfzzF5R7nfBNhlPUEy+d4/KPc74I/neLyvU74JsMp4gmg0rH5Xqd8ER0tF5Xqd8E2GHiCaDSsXlep3wQ+dY/K9Tvgmww7QTP52i8r1O+CP51i8r1O+CamHaCafOsXlDuPwR/OkflDuPwTTDpBNPnWLyx6/gh87ReWPX8E0O0Ez+d4vLHr+CI6Zh8sev4JoeoJj89w/aN9fwSlNpOOR2FjwTa9hfYLZ+sK6HSCCCAlWNfPoov3h9wqzqsa+fRR/vP5Cp+uLFPuuboNC53rk2UAXbUm1LMCqFI0uAk4glQg7a1LsSAXTXKNFSu2yJG66CBw2RdByQajc6wuSABtJyA7VQ7Dly56qmk9f6aI2a4yu8mMXHp7O66Yt1h0jUZ09II2+XLzc93Fo9SgvIeiJVMboPSr/pKuOO+5g6PutHNzpRup9aT/7lLfLYH77jy+gqi5MK6uqTS6BrizHFpEkXcOWx1rscWOHKvvaRsTkx6Xi2/J6gc2THH3FBa0GqqM15MRtWUs0B8qxczvsPVdT+jdLxTi8MjX8+E5jracx2hA9cEHFHZE4KoTK4KUIRFqBMhJPSxSLkCKltVm+Hcf8AbPvNUcGKU1aHh3fuz7zUnUvFoQQQXVgSrGvn0Uf7w+4VZ1WteR4OPzz7pUvFintCLCuwMkdlybAMSoYuWJYhVBxhK4UmxKgoQo1q6DETEq1FJ4EYC7IVI1w10wEwU5u85OcM7HZhb09PYEEtrBrnFS3aOXJuYDs847lB02g63SXLqHmKHa2MZFw+6z83KR1P1D4sCoqhjlJuIzmGH7w3v6N3svPyW5ucrjxefmx22ndYZc98rFVih1ehpHMfTxscxofx735vDQ24eJDsLS03YM+V0KXi0hGWsfxrAydwEf3ycsLS7be2y3OnWmm2pZ+iCX/63Kmln+U0QOeoh/M/mgu7KUWAJcbW2udu6iFXJKuU1tRBFxfIp43xiQG2JxbfE5vKtYuVsa1QdfqwXTSzRTuifLEyO7Wg4QxzTcEnaQ23RdBDaQq6ihiL5HUZbe/FN42F7ruueLsczck7OdW2mu9jHjE3EwOwuAJGMB1nDbcbNqqtDqBLFIZG1Mb5Cb45qcSuHU5zyR2K6wtIaMRDnWGIgWBdbMgbgTfJEIEubff0Dq2YT8TtVU1g1Yp5ZWOjJp6l5OB0Iw3LRic6SMWwjZdwscxtVyey/b+areo0hloY3PJc9rpG4nEl2Uh+sc9lu5BCf4jqqFwZXs4yImzamMX9LZc9Bs7rVro65kzA+Jwex2xzTcdXQeg5p1UUwLXNeA9rgQQ4Agg7nDZZUbSers2jnmoobui2zU5u4YRtLd7mj0m9IugupRHYo/QGn4quLjIzsycw+Mx3MejmOw94EiQgSKTKWKTc1BxdSWrZ8M7zD7zVGFSmrQ8M7zD7zVZ1LxZkESFl0YBVvXf6OPzz7pVkVb12Hg4/PPuqXgqQCCMBCy5NumBKApNoSoaqFGBKNCKNqXDUBNSoXLQkq+sbFG+R5s1jS4noAuiq1r3rPxDOKjPhHjMjaxhy7HHMDoBKjdQtVZMHy0tY5wN4WSlzWkDxn4gDhO5psQNvMqzQQP0jXta695X4n/dYBcgdTAAOlbnTUzW2a1uFrA0AbNg5LcttgAfRQQlfrAIKiBsseHjYpXuJdfiWxML3AgDlnJwuLcw6U4Nd78W+SmmjgmcGxzuLC0l3iF7AbsBttzSetGrktTWMLRaMUlRHxhIs2SVr2tBbfFvbsCjhoysnp6ajfTcU2F8JknMjHMc2HIYGjMkj1824L2UXF325pW21HZAlZGAlLIIOAF0QukZQJ3TXReio4GYIgWtxOdYkuzcbnM+xPLLoIOcKZvYBctzG+x2du4dG5IayUlNJB/my0RNcHXc8sGIXsLggm9zkNqofyGOeVh0RA+LBIMVWXSRxWG1oY9xMm7dutbNAtrNoeSgm+XUgAaT/AJiIeJYnM28gnb5JsR0WzRGlWVMLZYzdrtx2tcNrXdIKWOiomve7BiMoIJN3cm2cfKNmsy8UWG3mWe0sx0VpB0JJ+Tz2LSdwJs09bTdp5xYoNGcFw5BktxcIIOC1SOrg8M7zD7zVHlSOrg8KfMPvNVnUvFjRoILowJVzXQeDj88+6rIq9riORH5x91S8FUw5I8K7woYVzbBrF2GLpjEoGouOo2pWyKMJQBBzZUrhQ0lgp2QjbM/leZHZx9ZarVpWQhoa0kFxtcbQACT+WfSsj13kd8pDC4uDGHDck2Djnt6QkFs4HdHXdPOcsIawHbbFd7z3BvetNpvFBO13KP8Ayzt2Cw7FnnB1UtZQYDDM4zSvHGNhc+MYsMQxSDJtrXN9gSmndLPbWzMrKiqpYAR8m4hpEcjM+U6RoJLtmVjbMZWsqjRQjCz3VnWl3y5lOyeapgla7DJOwte17Q53IeQC9vJsbgbejPRGhFEgjKKyAkFzPMGMc52xrS478mguOXUFVHcKFD5cnZE5Bbbo7rOjwwMGL/LO+54RueduXyeT2X/NLaB4WInB/wAqHFnEMHFtc8FpGYdne4I2779CDQAjuqn+1Cg+0f8AhPQ/afQfav8AwpPggsGk9GRVDMEzA9twcJv4wBAORBvYnvUK/g7oD/0zex8o/nSX7T9H/av/AApf6UhU8KtA1pLXveRsa2N4Jz3F4DenM7kFnMADA1uWEAN32wizdu3YFTOEjRAmojIM3w8vdfAbNkbYc2R/4LkcMdHvjqB/xiP/AOindEaYhroHOiBdHIXNfcBpbiFntcL7dpyuOVtUFU1E1l4yIMebubyeu2w9yuYKxbQGKKrdHncFzTbymEt9vtWq6Bry8Fj/AB2BtzucDexHolESqktXvpT5h95qj2qR1f8ApT5h95qs6XixIkaC6MAq/rf4kfnH3VYFX9bvEj84+6peCu4ckA1Gjsubo6YEphXLEogDWpUNyQiCKpqAxjnHY0EnsQQekPCy2GwEt9Hxz3kDsWd676JDJsQvfCL99/yK0TR4u5nPxdz1vcT+SoeukpMz23vy2t6sVO6w71BeeDE30WNlmzPvkb5PY878sipXSOqc5mfLT188XGG7o3Bs0ey3Ia4gNA6j1qrcD1cHQVELnWza8Z4RaRpYT3tb3rTIpsTWu8oA94utCC0NqnxUxnnmkqZy3AJJAGhjN7Y2DJu31nZc3sGFGAmOm5Jm08hpg0zNbdjXC4JG0WuMyL26bIh4/Zfm2nm6+ZVnS3CBRwXHGca4fVh5fe/Jg71WhqXpGuIdWzljD9QnFbqiZZg7VZtEcHNJBYlnGuH1pcx2MHJCKrj9c6+sJbRU+Bpyx24w9r3AMHci0dwTvecVVLa+1seZ9I5DsC02OMAAAAAbAMgOoI8KCo6I4NKWnm40Bz7eK19i0XFiT5R296sPzPB9jF6DPgn+FEQiGB0LB9jF+Gz4IHQlP9hF+Gz4J9ZEWoGPzHT/AGEP4bPgmeltGQxQueyijmc21o2Rwhzs87EjcM8rnmBUzZcuKDKdYqrRE4u+KogmawtEUcRifizIxMALHG52kqa1V0TUGigu91JIWPLwyGAGSz2iN8jHsydhIzyJvmr1/e1M6pgLxdmKzDuabYnNtkfNOzmUGMVcDm6ama0f60p6ruD7959atNHpTBPe2GxwPzyzGJpv/e1Vqoqv/Wp3buPe3+IM/lUtrawNDrZcZG702Avae4O9SC9xTBwuDdSurv0p8w+1qyTULWV7uQ83sta1cdeU+Yfa1WdLxZEEEF0YBQOtY5EfnH2KeUHrQOSzzj7FLxYgDHkuWsS2HJEGrm2LAug1dtajsgNjUy08LU0t/IPqsnoTbTAvTy3+yf7pQRei5LykHaGtt5uHk/mqJr/Q8XNKQc3tilHQYn8Wf4XDuVw0bL4VhG10Tb9hNvUm2uGrwl8MSbsjcCBsMbrh4tvNiT2BQU/UDTQptIMcco5OQ7obLYsPY7D3Fbh8pEYeZOQ1gLySRkzxnE25iHd4Xmt0RYXMd40ZIPS07x0Zg9TlrupmkpNIwHjpWu4lhifThgDpWSMDXPklJuS4A2w4QHMBK0Iyg4yqkllmgr6qN0jjBJE90LBHcgBsZIHcey+2b1F0m8VU9O90zGhrXQwVRc+YW8ch5A5PR1WvYlOaHU+oiYBR6RkbDtYySNkoAOeRJy27gN6ktC6pGKf5RPO+onwYGucAxrGnaGtBPOejM5Z3QWEBHdBAIg2ldYlwAicECyFk34sX395SuJB0uUWJc3QdlQGtWtTKNgs0yTyHDBC3N0jibC9sw29uvYM9k2XKh1epNZ8tkqoquIPcXYDJFxhjYScLG4gQLNyuLZX5ygmtStYn1lKZZWta9sr2Oa0EAYMJ2Ek3s7nUlNVBgklLgGMBxXFxhiBLs7ixvjG/YqNqXo6upH1PGAGMSSFseANNTM8WY+F5AAYSwXuQADfcm+vutcYoTExskc0pwStkY6ORrW4XyF42PxXaMQLgcRsUFI0I901SZPrPma49ZcXu95W/Xk2hY7mOf/LkkdzioPVOhe10dgMrvkvt5YIaB0jL0VKcIlR4ADpbbvCgpOq1bxc4z2legdTZsTr/AO2fa1eaqKSz2npC9B8Gk+L8P82qzpV/QQQXRgFC6ynks84+xTShNaDyWecfYpeLEMiBXIcgFzbKkoroIrqo6aEw1lkw0snSAOxzgD6k/YUnWU7ZI3MeLtcLEdB3jp39iCmaDqhjuTuACtEkeNh5iPUclnjmup5nxuObHWvzja13aCD2q+6v1GOIdSisu1n1cdAcQOIxDadrob2BPOWXwn7pB3JLVzSrqWZs0eY2OjOx8e1zHdVgfROditO1l0ZjiJbbGzlNvsOWbTzhwuCFkdZDxRDmX4p5yB2xu28W47iPqneO1Bv2idLsmjE8OcT83c7H/W5POPrDtF7m8uDksE1V1plpJMcPKa76WHYHgfWYM8LwLnK9uluQ13QWsMNRGH0xxD68RsHxk5k2JsM+nC6+RGd9IX0k2t43/LmDi8Iykx4sWdzkLW2JvST1wnYyUQFm17ow/ktsbZuO0m24qQr9J4IJJGAucxpswAl2LIAFtrjM7LbE50VWufTxmQcpzASCLEX3Ec9kCwRolFazaeFJTOlIxG4axt7Bz3XsCeawJPUglgEZCzyPTtYeUdIUDZD/ANO4swj7hkAyO7xj1q/wPJY0uLSS0XLL4SSMy2+eHm6FAbzYE9CpVDr/ADzRiSPR8j2EkBzZWkXG0Zs2hXOWSzSbE2BNgLk23Abyskih0Q0ubUsqoXgnwc+PLzeLHtQaRoXS0k7XcbTS0zmkWbJniBG1rrDYRYjq51Ik5XOwbScu0rPNQqsNqZxTumNAGDC6a9hMS2zYue/LyGZAFxeyt+kNItZEZpC1kLBiLXZF1tmM7nX2M5xY55NAq3SDGRvqHvDI4gbXG7YS5uRxOyDRkbEeUQsXrdIO0lWumk5MTfq7QxjblkfXvPOSedL67a5O0hNhj8HAzO7uYXHGzW2nM4W52xWGZKktUtF42Rsw2Y48Y4HxuL+pj+88jFbcDbcgnNA09osViC8l2YsbfVy80A9qgdfJQY+ohXqriDWErJNctIF0hbuBUFZj8Yda37gkdcH93/M1YBEeUOtb/wAEo2/u/wCZq19StKQQQW2QUHrT4rPOPsU4oHWo8mPzj7FLxYhAjCDULrk2UCItR3QKqYNdBiEYSzQgovCFoq2Cdoz8R/SNrT2ZjtCX1RmPFhNNco5GVOJ2bHjwZ5rAXb0WJv29ajoKlzcxl1INBqm3bks00/Qhj3jDdjiMbfuuOR7Hb91x0qVGnpQLY3duftUbpCvxnE4557hY5jIoKTNGY3WubA8l2wjO4vb2qU0Tpl0coe2Qwy7pW3wm+6RgGYO8gHpa7ai0pZ7nPFgANm/bvyzUG2YXyNvZ/wBlobDq1rRaR8tY14fKWhtVFyocDBYMZguA0EuJ8bN2YCvNHpDHHxjXNkZmcTC24G3PPDe23MdSwXQGtk1Jfizk/wAZhAdG/racilDrO0yF4D6Z52upnHCeuJzhl0B9uhBv7atu84fPuz3tvYorXDQBrKR0bCMYIew/VLmgixO64cRfnss1ouE6paADNTzgEG0oMLzY3zPIac7b3KTZwrx3Bko7WvcxPYb3FtuEe1A5bGGxcS7QrjJhw4mi7SbWxcdYuGefjHrVt1L0VLT0UcU2bxiNgcQYHOuGXGWXRlmqKOFCD5VxhZUCEwYeKDv9XjMWO3GW8XL8ku/hXpQThpZH3ItjLMsgDtL94v2qDRpq1jb3cMr3A5RyzPJbc+pNqqckDwYw3ALpQDhByxcWM7XsMy2177lltVwxyBpbDDFGLutiLpLAkm2EYRv5lT9La6VVQ3DLM8sAAwXwMsBYXY2wd23VGmad17jo6okSCrBisGAtHyeVptZrmtwtY8ONwLuBaLrNNYtbpqx5dK4NZclrG3EbSRYlrL8pxG1xzPOoIzFxsBfm5u5KRQgG7+V90bD0XQSGiqXjC1zmnisXIj+tPINxO8DedgFwNpWu6uUZYy7rF783nZnzDmAGQ6lSNW9GuEgfLbG5owtGyNlzZgG7YFotK4BizQlp2sswjmCxDT1Tineen8lp+s9ZZp3nmWVz6PlJLi21yTtF+5WBpGc1vnA9Je/7r+Ziwaliu8DpXoHgopsJd+7/AJmq/StIQQQW2AUDrWeTH5x9inlXtcDyY/Od7FLwiGD8kWJN2uyRtcuTodY0A5JtKAVDpj106cAEkgADM7gkWlVDXHT3K4huQFuMI3ki+HqCIYaxae+Uy2b9Gy+Hncd7j18yaRptDFbMZpyCg4mkURWyg7bf3/ZUrMRb++lV3S0uR5lYIquqhsaT3pgBmhYuOWd1O02jMDQTmd6oj6XCRhJt7EtLo4jY4dRT2o0M1+bclF1FLLHlnbvCDkwu5r9RSTweY9yWj0s5osQD3go3aWB+qe9AzLyiuTu9SenSrfJPqXD9KczfWgRZTvO4+xKCitm4pN2kXHZYJBzy45klA5dO0eKL+xIsc4uFrk3yt8EGU7juT/RtMWvxEILXo2teMLiLOwgOHSFLy6wyYbCzerb3qvU9SCEvhJ6AoOqmsJzJv0kpg84k94gDdfrzSMz7BBFaKoMVT2reNQIsLiP9v+ZqxLQ2k2smJIyuM1tHB5pJkr3YTfwf8zfik6lXxBBBdGQVc1yPJj853sCsarOurrNi853sCn64sV++SAKSL0BIuTZy1y7Dk3jcu8So60hpAQxOkP1RkOc7h2lZhI9z3Fzs3ONz2m5Vj1w0jie2EbG8p3nEZDsB9agGtQdxpbEuGhAlAlUvyUNWsBCd18yg66pKqD0ZSAPuDexU+WXCqWjJHGUEdvUrjTShzelVDSB20FLSMBCFQ0XBHb1JVkd1BGS0TDtCayaFjIuLqakp03kit6vWUVDHQA3ORN0APKU22Lb2+1KBoHqQQw0GwDeUpDo9jM7KQe7mTdzbm3eg5bGLbNqSanEvsSTG5IOaYYZL8/tUuyTJMKdgtmun1ICB5JJko3SUhtlvQk0gOlNpK0cyBGnhLT0fmtH4Cqg/Laht+TxBNukSxjLvWbSVBIyBWj8BDbVkw3mnJ/8AlZf2qzqVuKCJGtsgqrryeTF5z/YFak0rtFxzW4xuLDe2ZFr7dhCl/sGcY0Ycr5/hen+z/if/AFIv8L0/2f8AE/8AqWPNa1S2OSdfWiKN7zsa0nrO4dpsO1XoatQeR/E/4pvXamUszMEkZLbg2D5Bs2XIcr5NYWyYvcXuNy4kk9J2pYCy2FvBpQDZC78WX+pdHg3ofs3fiy/1KeV9MfD0nM9bH+zah+zd+LL/AFLk8GdD9m/8WT+pPNPTC6xl1A6QZkV6Nk4K6E/Uk/Fk+KaS8DOjnbWS2yy46Td2q+U1hehKcCO9szn2KQp32dZbPBwQUDBZrZbWA+lcbW/v1ozwR0N72l/EPwTzTWPzNScE27eMvgtnPBVR/wC7+J/2SX7I6K9/Dfif+KeTWQlybVjsv+TR/EFtJ4J6Pnm/EH9KSm4H6N1runyN8pG7Rz8hPNNY+0/n7UHFbCOCKj8qf02f0IjwQ0nl1Hpx/pp5prGXmy6jZbPeVsX7HqO98dR6cf6a6PBBSfaVHpx/pq+aaxaXYUGNyWzO4GaQ/wCpUelF+mgOBmkAtxtR6UX6ank1i4kwnPYUqXLYJeBWkcLcbUelF+muY+BOlbsnqe0w/pphrHi48ySc88y2k8C9L9tUd8X6a4PAnS/bVHfF+mmGsRcFfeAx99IzjPKlPV9NFe/q9atruA6lP+vUd8P6altTuDGDR075opZnufGWEScXYAuY7LCwG92BWQtXBGggtMgggggCCJGgCCCCAIIIIAggggCCCCAIIIIAggiKAIIIBAEEEEBoIkaAIIIIAggggCCCCAIIIIAgggg//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hQSEBUUEhQVFRUUFBUYFBQVFxQUFRUVFBQVFBUUFBQYHCYeFxkkGRQUHy8gIycpLCwsFR4xNTAqNSYrLCkBCQoKDgwNFA0PFCkYFBgpKSkpKSkyKSkpKSkpKSkpKSkpKSkpKSkpKSkpKSkpKSkpKSkpKSkpKSkpKSkpKSkpKf/AABEIAMkA+wMBIgACEQEDEQH/xAAcAAAABwEBAAAAAAAAAAAAAAAAAQMEBQYHAgj/xABMEAABAwICBAgJCQYFAwUAAAABAAIDBBESIQUGMUEHEyJRYXGBkSMyUnKSobGy0RQVM0JTYpPB0xdzosLS8BYkQ2OCROHiJTWjs8P/xAAXAQEBAQEAAAAAAAAAAAAAAAAAAQID/8QAGxEBAQEBAQEBAQAAAAAAAAAAAAERMRJBAiH/2gAMAwEAAhEDEQA/ANwRogmek9LMp2tdJeznYRYXzsT7AlD1BQZ1xg+/6K5OudPzv9AqbFyp5BQP+M6fnf6JXY1wg53+iU2GJtBQw1sg53eiV1/iiHnd6JTYYl0FEjWaHnd6JXY1ih53eiU2GJNBRo1hh5z6JXQ07Fzn0SmwxIIJj88xc57j8EfzzF5R7nfBNhlPUEy+d4/KPc74I/neLyvU74JsMp4gmg0rH5Xqd8ER0tF5Xqd8E2GHiCaDSsXlep3wQ+dY/K9Tvgmww7QTP52i8r1O+CP51i8r1O+CamHaCafOsXlDuPwR/OkflDuPwTTDpBNPnWLyx6/gh87ReWPX8E0O0Ez+d4vLHr+CI6Zh8sev4JoeoJj89w/aN9fwSlNpOOR2FjwTa9hfYLZ+sK6HSCCCAlWNfPoov3h9wqzqsa+fRR/vP5Cp+uLFPuuboNC53rk2UAXbUm1LMCqFI0uAk4glQg7a1LsSAXTXKNFSu2yJG66CBw2RdByQajc6wuSABtJyA7VQ7Dly56qmk9f6aI2a4yu8mMXHp7O66Yt1h0jUZ09II2+XLzc93Fo9SgvIeiJVMboPSr/pKuOO+5g6PutHNzpRup9aT/7lLfLYH77jy+gqi5MK6uqTS6BrizHFpEkXcOWx1rscWOHKvvaRsTkx6Xi2/J6gc2THH3FBa0GqqM15MRtWUs0B8qxczvsPVdT+jdLxTi8MjX8+E5jracx2hA9cEHFHZE4KoTK4KUIRFqBMhJPSxSLkCKltVm+Hcf8AbPvNUcGKU1aHh3fuz7zUnUvFoQQQXVgSrGvn0Uf7w+4VZ1WteR4OPzz7pUvFintCLCuwMkdlybAMSoYuWJYhVBxhK4UmxKgoQo1q6DETEq1FJ4EYC7IVI1w10wEwU5u85OcM7HZhb09PYEEtrBrnFS3aOXJuYDs847lB02g63SXLqHmKHa2MZFw+6z83KR1P1D4sCoqhjlJuIzmGH7w3v6N3svPyW5ucrjxefmx22ndYZc98rFVih1ehpHMfTxscxofx735vDQ24eJDsLS03YM+V0KXi0hGWsfxrAydwEf3ycsLS7be2y3OnWmm2pZ+iCX/63Kmln+U0QOeoh/M/mgu7KUWAJcbW2udu6iFXJKuU1tRBFxfIp43xiQG2JxbfE5vKtYuVsa1QdfqwXTSzRTuifLEyO7Wg4QxzTcEnaQ23RdBDaQq6ihiL5HUZbe/FN42F7ruueLsczck7OdW2mu9jHjE3EwOwuAJGMB1nDbcbNqqtDqBLFIZG1Mb5Cb45qcSuHU5zyR2K6wtIaMRDnWGIgWBdbMgbgTfJEIEubff0Dq2YT8TtVU1g1Yp5ZWOjJp6l5OB0Iw3LRic6SMWwjZdwscxtVyey/b+areo0hloY3PJc9rpG4nEl2Uh+sc9lu5BCf4jqqFwZXs4yImzamMX9LZc9Bs7rVro65kzA+Jwex2xzTcdXQeg5p1UUwLXNeA9rgQQ4Agg7nDZZUbSers2jnmoobui2zU5u4YRtLd7mj0m9IugupRHYo/QGn4quLjIzsycw+Mx3MejmOw94EiQgSKTKWKTc1BxdSWrZ8M7zD7zVGFSmrQ8M7zD7zVZ1LxZkESFl0YBVvXf6OPzz7pVkVb12Hg4/PPuqXgqQCCMBCy5NumBKApNoSoaqFGBKNCKNqXDUBNSoXLQkq+sbFG+R5s1jS4noAuiq1r3rPxDOKjPhHjMjaxhy7HHMDoBKjdQtVZMHy0tY5wN4WSlzWkDxn4gDhO5psQNvMqzQQP0jXta695X4n/dYBcgdTAAOlbnTUzW2a1uFrA0AbNg5LcttgAfRQQlfrAIKiBsseHjYpXuJdfiWxML3AgDlnJwuLcw6U4Nd78W+SmmjgmcGxzuLC0l3iF7AbsBttzSetGrktTWMLRaMUlRHxhIs2SVr2tBbfFvbsCjhoysnp6ajfTcU2F8JknMjHMc2HIYGjMkj1824L2UXF325pW21HZAlZGAlLIIOAF0QukZQJ3TXReio4GYIgWtxOdYkuzcbnM+xPLLoIOcKZvYBctzG+x2du4dG5IayUlNJB/my0RNcHXc8sGIXsLggm9zkNqofyGOeVh0RA+LBIMVWXSRxWG1oY9xMm7dutbNAtrNoeSgm+XUgAaT/AJiIeJYnM28gnb5JsR0WzRGlWVMLZYzdrtx2tcNrXdIKWOiomve7BiMoIJN3cm2cfKNmsy8UWG3mWe0sx0VpB0JJ+Tz2LSdwJs09bTdp5xYoNGcFw5BktxcIIOC1SOrg8M7zD7zVHlSOrg8KfMPvNVnUvFjRoILowJVzXQeDj88+6rIq9riORH5x91S8FUw5I8K7woYVzbBrF2GLpjEoGouOo2pWyKMJQBBzZUrhQ0lgp2QjbM/leZHZx9ZarVpWQhoa0kFxtcbQACT+WfSsj13kd8pDC4uDGHDck2Djnt6QkFs4HdHXdPOcsIawHbbFd7z3BvetNpvFBO13KP8Ayzt2Cw7FnnB1UtZQYDDM4zSvHGNhc+MYsMQxSDJtrXN9gSmndLPbWzMrKiqpYAR8m4hpEcjM+U6RoJLtmVjbMZWsqjRQjCz3VnWl3y5lOyeapgla7DJOwte17Q53IeQC9vJsbgbejPRGhFEgjKKyAkFzPMGMc52xrS478mguOXUFVHcKFD5cnZE5Bbbo7rOjwwMGL/LO+54RueduXyeT2X/NLaB4WInB/wAqHFnEMHFtc8FpGYdne4I2779CDQAjuqn+1Cg+0f8AhPQ/afQfav8AwpPggsGk9GRVDMEzA9twcJv4wBAORBvYnvUK/g7oD/0zex8o/nSX7T9H/av/AApf6UhU8KtA1pLXveRsa2N4Jz3F4DenM7kFnMADA1uWEAN32wizdu3YFTOEjRAmojIM3w8vdfAbNkbYc2R/4LkcMdHvjqB/xiP/AOindEaYhroHOiBdHIXNfcBpbiFntcL7dpyuOVtUFU1E1l4yIMebubyeu2w9yuYKxbQGKKrdHncFzTbymEt9vtWq6Bry8Fj/AB2BtzucDexHolESqktXvpT5h95qj2qR1f8ApT5h95qs6XixIkaC6MAq/rf4kfnH3VYFX9bvEj84+6peCu4ckA1Gjsubo6YEphXLEogDWpUNyQiCKpqAxjnHY0EnsQQekPCy2GwEt9Hxz3kDsWd676JDJsQvfCL99/yK0TR4u5nPxdz1vcT+SoeukpMz23vy2t6sVO6w71BeeDE30WNlmzPvkb5PY878sipXSOqc5mfLT188XGG7o3Bs0ey3Ia4gNA6j1qrcD1cHQVELnWza8Z4RaRpYT3tb3rTIpsTWu8oA94utCC0NqnxUxnnmkqZy3AJJAGhjN7Y2DJu31nZc3sGFGAmOm5Jm08hpg0zNbdjXC4JG0WuMyL26bIh4/Zfm2nm6+ZVnS3CBRwXHGca4fVh5fe/Jg71WhqXpGuIdWzljD9QnFbqiZZg7VZtEcHNJBYlnGuH1pcx2MHJCKrj9c6+sJbRU+Bpyx24w9r3AMHci0dwTvecVVLa+1seZ9I5DsC02OMAAAAAbAMgOoI8KCo6I4NKWnm40Bz7eK19i0XFiT5R296sPzPB9jF6DPgn+FEQiGB0LB9jF+Gz4IHQlP9hF+Gz4J9ZEWoGPzHT/AGEP4bPgmeltGQxQueyijmc21o2Rwhzs87EjcM8rnmBUzZcuKDKdYqrRE4u+KogmawtEUcRifizIxMALHG52kqa1V0TUGigu91JIWPLwyGAGSz2iN8jHsydhIzyJvmr1/e1M6pgLxdmKzDuabYnNtkfNOzmUGMVcDm6ama0f60p6ruD7959atNHpTBPe2GxwPzyzGJpv/e1Vqoqv/Wp3buPe3+IM/lUtrawNDrZcZG702Avae4O9SC9xTBwuDdSurv0p8w+1qyTULWV7uQ83sta1cdeU+Yfa1WdLxZEEEF0YBQOtY5EfnH2KeUHrQOSzzj7FLxYgDHkuWsS2HJEGrm2LAug1dtajsgNjUy08LU0t/IPqsnoTbTAvTy3+yf7pQRei5LykHaGtt5uHk/mqJr/Q8XNKQc3tilHQYn8Wf4XDuVw0bL4VhG10Tb9hNvUm2uGrwl8MSbsjcCBsMbrh4tvNiT2BQU/UDTQptIMcco5OQ7obLYsPY7D3Fbh8pEYeZOQ1gLySRkzxnE25iHd4Xmt0RYXMd40ZIPS07x0Zg9TlrupmkpNIwHjpWu4lhifThgDpWSMDXPklJuS4A2w4QHMBK0Iyg4yqkllmgr6qN0jjBJE90LBHcgBsZIHcey+2b1F0m8VU9O90zGhrXQwVRc+YW8ch5A5PR1WvYlOaHU+oiYBR6RkbDtYySNkoAOeRJy27gN6ktC6pGKf5RPO+onwYGucAxrGnaGtBPOejM5Z3QWEBHdBAIg2ldYlwAicECyFk34sX395SuJB0uUWJc3QdlQGtWtTKNgs0yTyHDBC3N0jibC9sw29uvYM9k2XKh1epNZ8tkqoquIPcXYDJFxhjYScLG4gQLNyuLZX5ygmtStYn1lKZZWta9sr2Oa0EAYMJ2Ek3s7nUlNVBgklLgGMBxXFxhiBLs7ixvjG/YqNqXo6upH1PGAGMSSFseANNTM8WY+F5AAYSwXuQADfcm+vutcYoTExskc0pwStkY6ORrW4XyF42PxXaMQLgcRsUFI0I901SZPrPma49ZcXu95W/Xk2hY7mOf/LkkdzioPVOhe10dgMrvkvt5YIaB0jL0VKcIlR4ADpbbvCgpOq1bxc4z2legdTZsTr/AO2fa1eaqKSz2npC9B8Gk+L8P82qzpV/QQQXRgFC6ynks84+xTShNaDyWecfYpeLEMiBXIcgFzbKkoroIrqo6aEw1lkw0snSAOxzgD6k/YUnWU7ZI3MeLtcLEdB3jp39iCmaDqhjuTuACtEkeNh5iPUclnjmup5nxuObHWvzja13aCD2q+6v1GOIdSisu1n1cdAcQOIxDadrob2BPOWXwn7pB3JLVzSrqWZs0eY2OjOx8e1zHdVgfROditO1l0ZjiJbbGzlNvsOWbTzhwuCFkdZDxRDmX4p5yB2xu28W47iPqneO1Bv2idLsmjE8OcT83c7H/W5POPrDtF7m8uDksE1V1plpJMcPKa76WHYHgfWYM8LwLnK9uluQ13QWsMNRGH0xxD68RsHxk5k2JsM+nC6+RGd9IX0k2t43/LmDi8Iykx4sWdzkLW2JvST1wnYyUQFm17ow/ktsbZuO0m24qQr9J4IJJGAucxpswAl2LIAFtrjM7LbE50VWufTxmQcpzASCLEX3Ec9kCwRolFazaeFJTOlIxG4axt7Bz3XsCeawJPUglgEZCzyPTtYeUdIUDZD/ANO4swj7hkAyO7xj1q/wPJY0uLSS0XLL4SSMy2+eHm6FAbzYE9CpVDr/ADzRiSPR8j2EkBzZWkXG0Zs2hXOWSzSbE2BNgLk23Abyskih0Q0ubUsqoXgnwc+PLzeLHtQaRoXS0k7XcbTS0zmkWbJniBG1rrDYRYjq51Ik5XOwbScu0rPNQqsNqZxTumNAGDC6a9hMS2zYue/LyGZAFxeyt+kNItZEZpC1kLBiLXZF1tmM7nX2M5xY55NAq3SDGRvqHvDI4gbXG7YS5uRxOyDRkbEeUQsXrdIO0lWumk5MTfq7QxjblkfXvPOSedL67a5O0hNhj8HAzO7uYXHGzW2nM4W52xWGZKktUtF42Rsw2Y48Y4HxuL+pj+88jFbcDbcgnNA09osViC8l2YsbfVy80A9qgdfJQY+ohXqriDWErJNctIF0hbuBUFZj8Yda37gkdcH93/M1YBEeUOtb/wAEo2/u/wCZq19StKQQQW2QUHrT4rPOPsU4oHWo8mPzj7FLxYhAjCDULrk2UCItR3QKqYNdBiEYSzQgovCFoq2Cdoz8R/SNrT2ZjtCX1RmPFhNNco5GVOJ2bHjwZ5rAXb0WJv29ajoKlzcxl1INBqm3bks00/Qhj3jDdjiMbfuuOR7Hb91x0qVGnpQLY3duftUbpCvxnE4557hY5jIoKTNGY3WubA8l2wjO4vb2qU0Tpl0coe2Qwy7pW3wm+6RgGYO8gHpa7ai0pZ7nPFgANm/bvyzUG2YXyNvZ/wBlobDq1rRaR8tY14fKWhtVFyocDBYMZguA0EuJ8bN2YCvNHpDHHxjXNkZmcTC24G3PPDe23MdSwXQGtk1Jfizk/wAZhAdG/racilDrO0yF4D6Z52upnHCeuJzhl0B9uhBv7atu84fPuz3tvYorXDQBrKR0bCMYIew/VLmgixO64cRfnss1ouE6paADNTzgEG0oMLzY3zPIac7b3KTZwrx3Bko7WvcxPYb3FtuEe1A5bGGxcS7QrjJhw4mi7SbWxcdYuGefjHrVt1L0VLT0UcU2bxiNgcQYHOuGXGWXRlmqKOFCD5VxhZUCEwYeKDv9XjMWO3GW8XL8ku/hXpQThpZH3ItjLMsgDtL94v2qDRpq1jb3cMr3A5RyzPJbc+pNqqckDwYw3ALpQDhByxcWM7XsMy2177lltVwxyBpbDDFGLutiLpLAkm2EYRv5lT9La6VVQ3DLM8sAAwXwMsBYXY2wd23VGmad17jo6okSCrBisGAtHyeVptZrmtwtY8ONwLuBaLrNNYtbpqx5dK4NZclrG3EbSRYlrL8pxG1xzPOoIzFxsBfm5u5KRQgG7+V90bD0XQSGiqXjC1zmnisXIj+tPINxO8DedgFwNpWu6uUZYy7rF783nZnzDmAGQ6lSNW9GuEgfLbG5owtGyNlzZgG7YFotK4BizQlp2sswjmCxDT1Tineen8lp+s9ZZp3nmWVz6PlJLi21yTtF+5WBpGc1vnA9Je/7r+Ziwaliu8DpXoHgopsJd+7/AJmq/StIQQQW2AUDrWeTH5x9inlXtcDyY/Od7FLwiGD8kWJN2uyRtcuTodY0A5JtKAVDpj106cAEkgADM7gkWlVDXHT3K4huQFuMI3ki+HqCIYaxae+Uy2b9Gy+Hncd7j18yaRptDFbMZpyCg4mkURWyg7bf3/ZUrMRb++lV3S0uR5lYIquqhsaT3pgBmhYuOWd1O02jMDQTmd6oj6XCRhJt7EtLo4jY4dRT2o0M1+bclF1FLLHlnbvCDkwu5r9RSTweY9yWj0s5osQD3go3aWB+qe9AzLyiuTu9SenSrfJPqXD9KczfWgRZTvO4+xKCitm4pN2kXHZYJBzy45klA5dO0eKL+xIsc4uFrk3yt8EGU7juT/RtMWvxEILXo2teMLiLOwgOHSFLy6wyYbCzerb3qvU9SCEvhJ6AoOqmsJzJv0kpg84k94gDdfrzSMz7BBFaKoMVT2reNQIsLiP9v+ZqxLQ2k2smJIyuM1tHB5pJkr3YTfwf8zfik6lXxBBBdGQVc1yPJj853sCsarOurrNi853sCn64sV++SAKSL0BIuTZy1y7Dk3jcu8So60hpAQxOkP1RkOc7h2lZhI9z3Fzs3ONz2m5Vj1w0jie2EbG8p3nEZDsB9agGtQdxpbEuGhAlAlUvyUNWsBCd18yg66pKqD0ZSAPuDexU+WXCqWjJHGUEdvUrjTShzelVDSB20FLSMBCFQ0XBHb1JVkd1BGS0TDtCayaFjIuLqakp03kit6vWUVDHQA3ORN0APKU22Lb2+1KBoHqQQw0GwDeUpDo9jM7KQe7mTdzbm3eg5bGLbNqSanEvsSTG5IOaYYZL8/tUuyTJMKdgtmun1ICB5JJko3SUhtlvQk0gOlNpK0cyBGnhLT0fmtH4Cqg/Laht+TxBNukSxjLvWbSVBIyBWj8BDbVkw3mnJ/8AlZf2qzqVuKCJGtsgqrryeTF5z/YFak0rtFxzW4xuLDe2ZFr7dhCl/sGcY0Ycr5/hen+z/if/AFIv8L0/2f8AE/8AqWPNa1S2OSdfWiKN7zsa0nrO4dpsO1XoatQeR/E/4pvXamUszMEkZLbg2D5Bs2XIcr5NYWyYvcXuNy4kk9J2pYCy2FvBpQDZC78WX+pdHg3ofs3fiy/1KeV9MfD0nM9bH+zah+zd+LL/AFLk8GdD9m/8WT+pPNPTC6xl1A6QZkV6Nk4K6E/Uk/Fk+KaS8DOjnbWS2yy46Td2q+U1hehKcCO9szn2KQp32dZbPBwQUDBZrZbWA+lcbW/v1ozwR0N72l/EPwTzTWPzNScE27eMvgtnPBVR/wC7+J/2SX7I6K9/Dfif+KeTWQlybVjsv+TR/EFtJ4J6Pnm/EH9KSm4H6N1runyN8pG7Rz8hPNNY+0/n7UHFbCOCKj8qf02f0IjwQ0nl1Hpx/pp5prGXmy6jZbPeVsX7HqO98dR6cf6a6PBBSfaVHpx/pq+aaxaXYUGNyWzO4GaQ/wCpUelF+mgOBmkAtxtR6UX6ank1i4kwnPYUqXLYJeBWkcLcbUelF+muY+BOlbsnqe0w/pphrHi48ySc88y2k8C9L9tUd8X6a4PAnS/bVHfF+mmGsRcFfeAx99IzjPKlPV9NFe/q9atruA6lP+vUd8P6altTuDGDR075opZnufGWEScXYAuY7LCwG92BWQtXBGggtMgggggCCJGgCCCCAIIIIAggggCCCCAIIIIAggiKAIIIBAEEEEBoIkaAIIIIAggggCCCCAIIIIAgggg//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8" name="Picture 4" descr="Draaiboek online event: download een gratis sjabloon">
            <a:extLst>
              <a:ext uri="{FF2B5EF4-FFF2-40B4-BE49-F238E27FC236}">
                <a16:creationId xmlns:a16="http://schemas.microsoft.com/office/drawing/2014/main" id="{9FDEDCBA-D1AD-FE70-5B55-EAB736C89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650" y="1454653"/>
            <a:ext cx="3716070" cy="209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96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7030A0"/>
                </a:solidFill>
              </a:rPr>
              <a:t>Locatie	</a:t>
            </a:r>
          </a:p>
        </p:txBody>
      </p:sp>
      <p:sp>
        <p:nvSpPr>
          <p:cNvPr id="3" name="Tijdelijke aanduiding voor inhoud 2"/>
          <p:cNvSpPr>
            <a:spLocks noGrp="1"/>
          </p:cNvSpPr>
          <p:nvPr>
            <p:ph idx="1"/>
          </p:nvPr>
        </p:nvSpPr>
        <p:spPr/>
        <p:txBody>
          <a:bodyPr/>
          <a:lstStyle/>
          <a:p>
            <a:r>
              <a:rPr lang="nl-NL" dirty="0"/>
              <a:t>Vastgelegd of vrij te kiezen.</a:t>
            </a:r>
          </a:p>
          <a:p>
            <a:r>
              <a:rPr lang="nl-NL" dirty="0"/>
              <a:t>Passend bij het concept.</a:t>
            </a:r>
          </a:p>
          <a:p>
            <a:r>
              <a:rPr lang="nl-NL" dirty="0"/>
              <a:t>Werk binnen de mogelijkheden en beperkingen van de locatie.</a:t>
            </a:r>
          </a:p>
        </p:txBody>
      </p:sp>
      <p:pic>
        <p:nvPicPr>
          <p:cNvPr id="5" name="Afbeelding 4">
            <a:extLst>
              <a:ext uri="{FF2B5EF4-FFF2-40B4-BE49-F238E27FC236}">
                <a16:creationId xmlns:a16="http://schemas.microsoft.com/office/drawing/2014/main" id="{98FAB421-618A-4123-936C-B36CDB814A51}"/>
              </a:ext>
            </a:extLst>
          </p:cNvPr>
          <p:cNvPicPr>
            <a:picLocks noChangeAspect="1"/>
          </p:cNvPicPr>
          <p:nvPr/>
        </p:nvPicPr>
        <p:blipFill>
          <a:blip r:embed="rId2"/>
          <a:stretch>
            <a:fillRect/>
          </a:stretch>
        </p:blipFill>
        <p:spPr>
          <a:xfrm>
            <a:off x="2548637" y="3675883"/>
            <a:ext cx="6446196" cy="2958154"/>
          </a:xfrm>
          <a:prstGeom prst="rect">
            <a:avLst/>
          </a:prstGeom>
        </p:spPr>
      </p:pic>
    </p:spTree>
    <p:extLst>
      <p:ext uri="{BB962C8B-B14F-4D97-AF65-F5344CB8AC3E}">
        <p14:creationId xmlns:p14="http://schemas.microsoft.com/office/powerpoint/2010/main" val="200647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7030A0"/>
                </a:solidFill>
              </a:rPr>
              <a:t>Catering	</a:t>
            </a:r>
          </a:p>
        </p:txBody>
      </p:sp>
      <p:sp>
        <p:nvSpPr>
          <p:cNvPr id="3" name="Tijdelijke aanduiding voor inhoud 2"/>
          <p:cNvSpPr>
            <a:spLocks noGrp="1"/>
          </p:cNvSpPr>
          <p:nvPr>
            <p:ph idx="1"/>
          </p:nvPr>
        </p:nvSpPr>
        <p:spPr/>
        <p:txBody>
          <a:bodyPr/>
          <a:lstStyle/>
          <a:p>
            <a:pPr marL="0" indent="0">
              <a:buNone/>
            </a:pPr>
            <a:r>
              <a:rPr lang="nl-NL" dirty="0"/>
              <a:t>Wanneer en wat gaan je bezoekers eten en drinken?</a:t>
            </a:r>
          </a:p>
          <a:p>
            <a:endParaRPr lang="nl-NL" dirty="0"/>
          </a:p>
        </p:txBody>
      </p:sp>
      <p:pic>
        <p:nvPicPr>
          <p:cNvPr id="7170" name="Picture 2" descr="http://www.outvenuehospitality.com/catering-services-in-pune/images/catering-serv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4127"/>
            <a:ext cx="3942669" cy="262391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85034DD7-1C99-4CAA-AE54-E31846E6C6C5}"/>
              </a:ext>
            </a:extLst>
          </p:cNvPr>
          <p:cNvPicPr>
            <a:picLocks noChangeAspect="1"/>
          </p:cNvPicPr>
          <p:nvPr/>
        </p:nvPicPr>
        <p:blipFill>
          <a:blip r:embed="rId3"/>
          <a:stretch>
            <a:fillRect/>
          </a:stretch>
        </p:blipFill>
        <p:spPr>
          <a:xfrm>
            <a:off x="3942669" y="4855853"/>
            <a:ext cx="4886206" cy="2062189"/>
          </a:xfrm>
          <a:prstGeom prst="rect">
            <a:avLst/>
          </a:prstGeom>
        </p:spPr>
      </p:pic>
      <p:pic>
        <p:nvPicPr>
          <p:cNvPr id="6146" name="Picture 2" descr="Proost">
            <a:extLst>
              <a:ext uri="{FF2B5EF4-FFF2-40B4-BE49-F238E27FC236}">
                <a16:creationId xmlns:a16="http://schemas.microsoft.com/office/drawing/2014/main" id="{1C774515-A357-7F98-5982-5D0BC2FEB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75" y="2422956"/>
            <a:ext cx="2432897" cy="243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63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 calcmode="lin" valueType="num">
                                      <p:cBhvr>
                                        <p:cTn id="14" dur="500" fill="hold"/>
                                        <p:tgtEl>
                                          <p:spTgt spid="7170"/>
                                        </p:tgtEl>
                                        <p:attrNameLst>
                                          <p:attrName>ppt_w</p:attrName>
                                        </p:attrNameLst>
                                      </p:cBhvr>
                                      <p:tavLst>
                                        <p:tav tm="0">
                                          <p:val>
                                            <p:fltVal val="0"/>
                                          </p:val>
                                        </p:tav>
                                        <p:tav tm="100000">
                                          <p:val>
                                            <p:strVal val="#ppt_w"/>
                                          </p:val>
                                        </p:tav>
                                      </p:tavLst>
                                    </p:anim>
                                    <p:anim calcmode="lin" valueType="num">
                                      <p:cBhvr>
                                        <p:cTn id="15" dur="500" fill="hold"/>
                                        <p:tgtEl>
                                          <p:spTgt spid="7170"/>
                                        </p:tgtEl>
                                        <p:attrNameLst>
                                          <p:attrName>ppt_h</p:attrName>
                                        </p:attrNameLst>
                                      </p:cBhvr>
                                      <p:tavLst>
                                        <p:tav tm="0">
                                          <p:val>
                                            <p:fltVal val="0"/>
                                          </p:val>
                                        </p:tav>
                                        <p:tav tm="100000">
                                          <p:val>
                                            <p:strVal val="#ppt_h"/>
                                          </p:val>
                                        </p:tav>
                                      </p:tavLst>
                                    </p:anim>
                                    <p:animEffect transition="in" filter="fade">
                                      <p:cBhvr>
                                        <p:cTn id="16" dur="500"/>
                                        <p:tgtEl>
                                          <p:spTgt spid="7170"/>
                                        </p:tgtEl>
                                      </p:cBhvr>
                                    </p:animEffect>
                                  </p:childTnLst>
                                </p:cTn>
                              </p:par>
                              <p:par>
                                <p:cTn id="17" presetID="53" presetClass="entr" presetSubtype="16"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p:cTn id="19" dur="500" fill="hold"/>
                                        <p:tgtEl>
                                          <p:spTgt spid="6146"/>
                                        </p:tgtEl>
                                        <p:attrNameLst>
                                          <p:attrName>ppt_w</p:attrName>
                                        </p:attrNameLst>
                                      </p:cBhvr>
                                      <p:tavLst>
                                        <p:tav tm="0">
                                          <p:val>
                                            <p:fltVal val="0"/>
                                          </p:val>
                                        </p:tav>
                                        <p:tav tm="100000">
                                          <p:val>
                                            <p:strVal val="#ppt_w"/>
                                          </p:val>
                                        </p:tav>
                                      </p:tavLst>
                                    </p:anim>
                                    <p:anim calcmode="lin" valueType="num">
                                      <p:cBhvr>
                                        <p:cTn id="20" dur="500" fill="hold"/>
                                        <p:tgtEl>
                                          <p:spTgt spid="6146"/>
                                        </p:tgtEl>
                                        <p:attrNameLst>
                                          <p:attrName>ppt_h</p:attrName>
                                        </p:attrNameLst>
                                      </p:cBhvr>
                                      <p:tavLst>
                                        <p:tav tm="0">
                                          <p:val>
                                            <p:fltVal val="0"/>
                                          </p:val>
                                        </p:tav>
                                        <p:tav tm="100000">
                                          <p:val>
                                            <p:strVal val="#ppt_h"/>
                                          </p:val>
                                        </p:tav>
                                      </p:tavLst>
                                    </p:anim>
                                    <p:animEffect transition="in" filter="fade">
                                      <p:cBhvr>
                                        <p:cTn id="21" dur="500"/>
                                        <p:tgtEl>
                                          <p:spTgt spid="614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E8F3834-DBBD-469B-B562-76782F2B12D6}"/>
              </a:ext>
            </a:extLst>
          </p:cNvPr>
          <p:cNvSpPr>
            <a:spLocks noGrp="1"/>
          </p:cNvSpPr>
          <p:nvPr>
            <p:ph idx="1"/>
          </p:nvPr>
        </p:nvSpPr>
        <p:spPr>
          <a:xfrm>
            <a:off x="4761700" y="514926"/>
            <a:ext cx="5915535" cy="5526437"/>
          </a:xfrm>
        </p:spPr>
        <p:txBody>
          <a:bodyPr>
            <a:normAutofit/>
          </a:bodyPr>
          <a:lstStyle/>
          <a:p>
            <a:endParaRPr lang="en-US" sz="2400" dirty="0"/>
          </a:p>
          <a:p>
            <a:endParaRPr lang="nl-NL" sz="2400" dirty="0"/>
          </a:p>
        </p:txBody>
      </p:sp>
      <p:sp>
        <p:nvSpPr>
          <p:cNvPr id="5" name="Titel 1">
            <a:extLst>
              <a:ext uri="{FF2B5EF4-FFF2-40B4-BE49-F238E27FC236}">
                <a16:creationId xmlns:a16="http://schemas.microsoft.com/office/drawing/2014/main" id="{086BAA24-4D0E-48C8-8154-F00B0D1E8995}"/>
              </a:ext>
            </a:extLst>
          </p:cNvPr>
          <p:cNvSpPr txBox="1">
            <a:spLocks/>
          </p:cNvSpPr>
          <p:nvPr/>
        </p:nvSpPr>
        <p:spPr>
          <a:xfrm>
            <a:off x="965199" y="1651004"/>
            <a:ext cx="3720243" cy="127846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nl-NL" sz="5000" b="1" dirty="0">
              <a:solidFill>
                <a:srgbClr val="B8A1FF"/>
              </a:solidFill>
            </a:endParaRPr>
          </a:p>
        </p:txBody>
      </p:sp>
      <p:pic>
        <p:nvPicPr>
          <p:cNvPr id="1026" name="Picture 2" descr="Introductie - Groenewald">
            <a:extLst>
              <a:ext uri="{FF2B5EF4-FFF2-40B4-BE49-F238E27FC236}">
                <a16:creationId xmlns:a16="http://schemas.microsoft.com/office/drawing/2014/main" id="{EE506C16-1069-B818-3099-B7C5940F3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12174">
            <a:off x="1379810" y="832949"/>
            <a:ext cx="9153018" cy="514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119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p:cNvSpPr>
            <a:spLocks noGrp="1"/>
          </p:cNvSpPr>
          <p:nvPr>
            <p:ph type="title"/>
          </p:nvPr>
        </p:nvSpPr>
        <p:spPr>
          <a:xfrm>
            <a:off x="1137034" y="609597"/>
            <a:ext cx="9392421" cy="1330841"/>
          </a:xfrm>
        </p:spPr>
        <p:txBody>
          <a:bodyPr>
            <a:normAutofit/>
          </a:bodyPr>
          <a:lstStyle/>
          <a:p>
            <a:r>
              <a:rPr lang="nl-NL" dirty="0"/>
              <a:t>Aan de slag!</a:t>
            </a:r>
          </a:p>
        </p:txBody>
      </p:sp>
      <p:sp>
        <p:nvSpPr>
          <p:cNvPr id="3" name="Tijdelijke aanduiding voor inhoud 2"/>
          <p:cNvSpPr>
            <a:spLocks noGrp="1"/>
          </p:cNvSpPr>
          <p:nvPr>
            <p:ph idx="1"/>
          </p:nvPr>
        </p:nvSpPr>
        <p:spPr>
          <a:xfrm>
            <a:off x="1137033" y="2061836"/>
            <a:ext cx="9041439" cy="4054299"/>
          </a:xfrm>
        </p:spPr>
        <p:txBody>
          <a:bodyPr>
            <a:normAutofit fontScale="92500" lnSpcReduction="20000"/>
          </a:bodyPr>
          <a:lstStyle/>
          <a:p>
            <a:pPr marL="0" indent="0">
              <a:buNone/>
            </a:pPr>
            <a:r>
              <a:rPr lang="nl-NL" sz="1900" b="1" dirty="0"/>
              <a:t>Je gaat iemand interviewen. Doel:</a:t>
            </a:r>
          </a:p>
          <a:p>
            <a:pPr marL="457200" indent="-457200">
              <a:buAutoNum type="arabicPeriod"/>
            </a:pPr>
            <a:r>
              <a:rPr lang="nl-NL" sz="1900" b="1" dirty="0"/>
              <a:t>Leren hoe je interviewt. </a:t>
            </a:r>
          </a:p>
          <a:p>
            <a:pPr marL="457200" indent="-457200">
              <a:buAutoNum type="arabicPeriod"/>
            </a:pPr>
            <a:r>
              <a:rPr lang="nl-NL" sz="1900" b="1" dirty="0"/>
              <a:t>Inzicht krijgen in de vrijetijdsbesteding van anderen en de drijfveren van iemand. </a:t>
            </a:r>
          </a:p>
          <a:p>
            <a:pPr marL="0" indent="0">
              <a:buNone/>
            </a:pPr>
            <a:r>
              <a:rPr lang="nl-NL" sz="1900" b="1" dirty="0"/>
              <a:t>Randvoorwaarden / eisen:</a:t>
            </a:r>
          </a:p>
          <a:p>
            <a:r>
              <a:rPr lang="nl-NL" sz="1900" dirty="0"/>
              <a:t>Het interview is met iemand van een andere generatie. </a:t>
            </a:r>
          </a:p>
          <a:p>
            <a:r>
              <a:rPr lang="nl-NL" sz="1900" dirty="0"/>
              <a:t>Bij voorkeur een opa, oma, buurman, buurvrouw, vader, moeder, verzorger van 50+.</a:t>
            </a:r>
          </a:p>
          <a:p>
            <a:r>
              <a:rPr lang="nl-NL" sz="1900" dirty="0"/>
              <a:t>Je neemt het gesprek op.</a:t>
            </a:r>
          </a:p>
          <a:p>
            <a:r>
              <a:rPr lang="nl-NL" sz="1900" dirty="0"/>
              <a:t>Je krijgt van mij 5 vragen.</a:t>
            </a:r>
          </a:p>
          <a:p>
            <a:r>
              <a:rPr lang="nl-NL" sz="1900" dirty="0"/>
              <a:t>Je verzint zelf nog 3-5 verdiepende vragen.</a:t>
            </a:r>
          </a:p>
          <a:p>
            <a:r>
              <a:rPr lang="nl-NL" sz="1900" dirty="0"/>
              <a:t>Het interview duurt 5-10 minuten.</a:t>
            </a:r>
          </a:p>
          <a:p>
            <a:r>
              <a:rPr lang="nl-NL" sz="1900" dirty="0"/>
              <a:t>Je doet je best om er een gesprek van te maken. </a:t>
            </a:r>
          </a:p>
          <a:p>
            <a:r>
              <a:rPr lang="nl-NL" sz="1900" dirty="0"/>
              <a:t>Na het interview schrijf je minimaal 3 punten op die je geleerd hebt over de ander.</a:t>
            </a:r>
          </a:p>
          <a:p>
            <a:endParaRPr lang="nl-NL" sz="1900" dirty="0"/>
          </a:p>
        </p:txBody>
      </p:sp>
      <p:pic>
        <p:nvPicPr>
          <p:cNvPr id="2050" name="Picture 2" descr="The Interview Guide: 7 Key Elements - AIHR">
            <a:extLst>
              <a:ext uri="{FF2B5EF4-FFF2-40B4-BE49-F238E27FC236}">
                <a16:creationId xmlns:a16="http://schemas.microsoft.com/office/drawing/2014/main" id="{312DB4DF-C5BE-D11E-7A5E-0A5D810067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76054" y="7937"/>
            <a:ext cx="4515945" cy="2359580"/>
          </a:xfrm>
          <a:prstGeom prst="rect">
            <a:avLst/>
          </a:prstGeom>
          <a:noFill/>
          <a:extLst>
            <a:ext uri="{909E8E84-426E-40DD-AFC4-6F175D3DCCD1}">
              <a14:hiddenFill xmlns:a14="http://schemas.microsoft.com/office/drawing/2010/main">
                <a:solidFill>
                  <a:srgbClr val="FFFFFF"/>
                </a:solidFill>
              </a14:hiddenFill>
            </a:ext>
          </a:extLst>
        </p:spPr>
      </p:pic>
      <p:sp>
        <p:nvSpPr>
          <p:cNvPr id="2059" name="Freeform: Shape 205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AutoShape 2" descr="data:image/jpeg;base64,/9j/4AAQSkZJRgABAQAAAQABAAD/2wCEAAkGBhQSERUUExQWFRUWGBoaFxcYGB8fIBwaGhsaIB0iIBoiHSgeICAmGhwgITEhJScpMC0sIB4xNTAqNSYrLCkBCQoKDgwOGg8PGiwkHyQsLCksLDQvLzA0LDQsLC4wMiwsLCwsKiwvLDAsLDQsLCwsLCwsLCwvNCwsLCwsLCwsKf/AABEIAQAAsQMBIgACEQEDEQH/xAAbAAACAgMBAAAAAAAAAAAAAAAEBQMGAAIHAf/EAEcQAAIBAgQEBAQCBwUGBAcAAAECEQMhAAQSMQUiQVEGE2FxMoGRoUJSFCNiscHR8AdyguHxM0OSorLSFRYkY1Nzg7PD0+L/xAAZAQACAwEAAAAAAAAAAAAAAAACAwABBAX/xAAwEQACAgEEAAIKAgIDAQAAAAAAAQIRAxIhMUEEURMiYXGBkbHR4fChwVLxFTJDFP/aAAwDAQACEQMRAD8A7SRgDNcXSmzqQ5NOmtRtKluVi4tFyZRrC/1wecL6/CA1R31upqUxSbTAhVLkEGJDc5v7dsSyElDitOojPTOtVmSBYwJsdjbt3GPRxNIpEmPOjywRuSpYDsDpHX2xFkeBU6Kuqcqv0AFhEAAxMAWAMxjT/wAvoUVSznQECGRK6ChEGO6LPe/c4sht/wCPUdAfVyltHwmza1p6SNwdbKIPedr42XjNIvoBOuSCukyCpQEEf41PsZ2xBmPDNFjJ1Bjo1ENGo03R0JGxIKATE6eXaIH4lkKNOotRlqF2YkOvRj5dyelqaJO2mQbE4hBjU4tTC1WknyTDwpJnSDYRzSGERN7bg4xuKJr0DUT+ypIPKGsdvhM/XC5crlwfMCNcqrTENGphrU7x5h3vf0xplclQpsgVaoZJVTP4VGiCRYrEcp/ZNonEIMKnGFFOnU0toqOiSQBp8wgKSCdixVbSZYW3xG/iCmqszBwECluUmFdtINpkDcxMAie2I6z0jQNBkqFCugib6TIswMyO4Mgx6Y0rU6a1EcUn1cxDL21hiDHSVBAn0xCBed4wlOmKkFlNSlTkER+temisDsVmopntMdsRUeNo1QoAZDsi3HNpWmxIv/7gEb2OIlydHy1pLSZaZqhwoMaXSorqfRfMAIGwgWjGmWenrap5VZWLFib3JCA27aFUx6EbiDCBtXioFJ6mkwpIgkCSH0GDfYjHub4ulOp5ZBL+W1QARcJuBf4r2B9cD12XyWXyahRmJK3kkszE2vEgn5qOuPHpI5UPSqk6pk6rMQ6Ez20E+kN3xCE1DjaPp0Bm1mBsOaHJUgkEMDTZSDcEQcRPx8RSYIdNVHKluU61EhCsSGIDHr8DWtiM0l1eaMs2t2DOQxB1BAgY2Eny2ZZibR0EFUcslRVRqOlUIKqfwssRFrESbg9DiiA9PxJTiTIAco7WKpAUglvyEOvN01c2mDE78VGuigWGqq7gN0VAmraZMutve9rzrwmkGLhBqKhCZJlVBABBMEQSLjGw4ZTCU0CALSjywJ5YGkQZkctt9rYhBZlfEOtKhNMhqJYVQGBgq7odJgahyFhYGIkA2xNQ43qqIgpmXFYg6hEUaiI31Lgj0mYwWOE0ojy1iIIjeWLGfzSxLHVMkknc42TI01IYKAV1wbyPMIZ+v4mAJ9QMQhPGMjGY9xRDXTjMbYzEIenHuNZx7OIWek4FGZLzojTtPcjsP4n6dcK+J+J6CsaJqRUJCgR1J77dDhLxPLtQXVTc6JPJMgW2BF4Ivc7HfCcuXQrW/mHjgpurLBm8yQDBIYbMzwPkNz9MQZXxSq02avy6ROqPjAMWHeYEdZGF7+LF/R6bhAGdZC6gCY3AJ67/AEJ6YWcS84mmzaUSpTYuGUQH/CCSP4icI9JJSUr27G6E01W41o+LKta9JaSiYCsZY9tiB8sNeCeIBXJQwHHQGxHcfyxSPBzjyzTYwwa/Q2iN72IODc9mNNVKokbn1sDN991YD5Y1SnW6Mqvs6DOI6+YCgywBi0n+GKwudY2dibkfEeh7eoI/o4nZQiltOkC9hE4wf8jB7xRqWB9ifgOfzhzGXNUutIed5pYiDJby5kyJlYPSI64vgOKhwziHmSCFBIJFyCSdh2iAThlw7ieiASSO3b2/l9MTw/jYypS77Kl4dx4H2MxrTcMJBkHY42x1DOeYzGYycUQ9x5OMnC7NcfoU6nlvVRXMcpN7ifba/wDrim0uSDAthVT8TZZmVRWQlzCgHrMdrX74pHivxrXFerTpx5QTsCHR+XVqPQkkTtNt8UyvlkC0iKhVtR1A/gYfCoPUzG8e3Q5p56eyAcn0d+Ax7il+AeO1KrVaby2nmLXsxMEE9yIMbg6pxdBh0Jao2GnZmMxmMwZZgxHm82tJC7mAP6jEqjFV8bVkby6LGSTOmYBJhRPU7zHtiN0rKKRxTgjVcwzq0I0urFDAllEFoMkAWE2vthvl+LsKr03UCT1M6lEadup3t6iBgJMg9EFg4VZFiT8RmAFUEk7/AE69J/D+Zo1qlVGgVEAakHEKCAe4iDcew2tjJsl5DYxUJ1EK4JQ8nMukUyuospfZY7DpcyI7nB/E1QE1KZasS+piX5Aw7KCAdMesddsF/pKOeWWmGVAt9+ZTaY6hhtH1GTiNOi5Q06ZVgWpagFYrAPKp3iRMdxYG2FwjFKlxfy9xolJt2+fqK83SIalUYk1GkyJ5ktKkfWPlfBOYqU35QwJJLATHW+8fiJv1nCHxLxc5glgyhWIAYFTpWL9R0HTbAORZvOWNdTWLhRzGCCe4AHp2F8MTlOWmKMc361Ms3Cqj1HGhSxiTYnsN9r6f3YfZrhtZqbazpUAtBJOwnFFcCtz0XNNnhOZZABZEkwNwCG/uqx9DA1HMys16ahyoUEG0rVczsTy04O86l2vjBHwMISqSb+NfP/Zon4qct4od8Az+h7ITKMTFwFDlDDdhAM+uHZrAGAZBAjuPcd+nyxXeC8cXL1aTwXUJWRVGosdVYAHsZIgLEnp1wXV49SqVgqKaYqQLbzJuAQIFt+gPywM/CJpOL+H2/fcFi8Te0+S48PzXl6g0hREgj4SevsZF+m/fDanXDbGf66jpippxrXTSqdLBXKM0FSVi8ja8G3ttsBk4u1NtSgCAV33EkLPp67/D1E46kcsYpRFvE3bLLxPxHQy5Aq1ACSbXMRvPQROK7nf7UqCVCiI9RQpIcFQCYkCDcSTEn17Yqmb4mGNgW1H/AHikyCb2G4iY2N5m16zmqLnWCI6agN9IU/DIMQw37+mAlnfRj1SbqJbMx/abmvM8weWtKYCETFlmTAYkTPQbC98VuvnalR2qNqJCyzmTqYjlue4tB7x1trXyRYHXq0rBaUE2+KBM3veY+mJs2o5QphSVYekWi5+Y6kYTKbl2TT/kyDM5+ro8ppMDQjA/tSLATGoyDO5jBtVtdEugTUHVbgNNyASDOlonrfr2wqqZevrIZUQhxN7AHVB1fDeDEGcM+IZZ0ZSAiIzgWO5BHY2Ox27dL4XJpOmXjhOexZPAvEXTOaWMU6srBO7xYCCbhhGrrfvjqAxxLhFGMzlw1SE8zWXBlrvcE6QBsTI2tjt2Nvh3cQkmm0zMZjIxmNIRsBijeO8sq1A6uFcgsA3UqeW/94zF9mjF4UY5r4lzHn590DBghKssbKtMk/MOwIj818JzVSvzLUqYp4pmjVzFOFlUE73klhYzGx7dbnAlalUyudo1gCULBasgtAeQAQNlkajbv2w3pZX4KrLPm95OlgqwCOg0Aem2I89xCoXcFUq0yx/AQCouIM3kdet7YxzW+sZOdbR87HAeoCpUg6ToVluNb6iItft9cVzxRUetTpFWDVfMKKjQ2zBWOgjYEjt2JE4Io+IEBX9UyG/wkELEQYtB/d64Tvk281quvmIqHUQAZghCYFiLb9v2bLWy4ZJ5nJVR4tJVYBVIDNUqsGAnSTOnvfSDpO87WvaeAcFpVKCEtUQ6YbQ5UNJBOrTuZWb+hwg4TkalZwKpBYjTTBIIm0Xk7gA+gJ+d04bw1ERB5Wp1pqwvEqzkLJUgkAk8rbCcdHCtMb7ERW7NanCqSuugKWYwBY6iQSIP3t6+pwLxjhYpgKV0MfhiR+49yB1wLxBoe5AAUA6gCBpXmJluUWMnYXnrgutXb9BlWB1VToLJq5SqWh7xMz2vGNUYvZFuV3YBkuFI2SNc6g5d1phYAI813UnlMXn1Mes4TL4cq0s0UqMlNUp6nYgMdLDSBHXnIneN7WOLNwbMvUyDlkCKtVfLIAEjmUnSNuYHDPxrkhUqIDOlxeCRMOIkDex67YwQx+km4R/xT+v2CqKUW/P7CHgWXPkOmtqxWSbGRUMwJJMrp2I9u0peO59kqsgJKab6ZQyQTMG5EmO8rveMMalFKNenDguWIYQIBpxpAJ5rFWE7W+Qm/tJyX6yoyAh20kMoMkFQADAmJE3wGWEYxU+7oPJKUvUi6WxXVzArGk40ghmDlbTIPY2+IMbbgHcnBSZXTMbaQ3MO9u0nYHGj8VpoSKS+WoEiZIDTfl6wL79I2x7nOIgE3DSVtI5RAvF7kXj1xicZSdvj3ivSrSknvVMhTMVEQLZdUlmSGL/FBQCQLctxMk4BzuZvpUq0aLKCogCeUrzajIvsII9cZXzwAGo6kIFjYMFJNwPUwL2AGNcq4FR7m4BEmZ0sJGwk6WBi0mTuLN2sCEU734IDVCM8k6iwaWBlRebkTvFxhxkanm5cwDKvyiPVSCPzCRbvthW+XSoxGlot3m50nr+bYW64ly9SotcAwgAOrUYsJ0iBfcDbC5q+AMbcXa4exNQoVajqs6TMSwOwmesyAN/b5d2pCwkyYEnuccI4Zqp1NTfCPiYbHULQesk+++O5ZHMipTV1uGAIxt8M92vcHBJBGMxkY9xsGGoOOSVMjUqZnzVaVZn8xSZ+OYgdOl5/L2x1HitXTQqsDBFNyD2Okwfrjl2SzZampUmykW2EN9h19x06Zc8tMo/FhwipOjYV6zUlpaUAWq5eWuqkQsDTcTBI9DtgnJcLq6W1aHYoQgVpALDSJ0n4RMknt7Y1oAl9bMQQDaLsYImdh6m898T8LqVKihWcqgUghQsmbA6p5SR0gtM7dUuWt0uVuPWGPIBxLTTqEUeYS0sbmCLLBIggHrgPS7oXZSLDSwmdQBkHYaomYA39cM8xkaOptIbUoBGkGL/msSdvTrtEGbjHE1ZWVU0BRGkAQCZuSDEn6zM4RNzjBt17KFTWzrgXeFKS/pVNtBdKelzYkgsNIYX6Mx6RGraBi85rOJl8nTqI5qaBYhSSwBggqAfhna22KDwPiNVNdTLoKrPpWCYBEXg2BuBcbibYvfAMkMxSIqFhvKq/L+tUNNvcgG0gbDG7HqeJJcisdVbBM6zVVXMotIMyggSXDSIWRpAO+3te2AeIT5a06YABAYAACGAJcj1iDA7E3xDU4QlNqeUZTK1F8sg2URqmDIJOmwO0mIN8SJScVGQDUStUwqmCfLcAgdLnp1I741RtONhOndcG/AeGVl4Y7D9cX1P11DQ7CFWIPKPzC5OEvD/EtXMVQmYYFdBIkbXA/CCbxYEdJx0wZmnlssHcrSREUsYgCYmw6ydu5xTq/F8qFq1RmEWnUzAKlAxM+WqsGQaSsFZuSLz1wivRzUoyp8fXq15gOmqfHkVinkENcVTqMFgraQesAnmWZD2mIEdRizeIarVGBam6A0wssLkCZPpvtfCamnDdRpebXfzIYlVtNiBeW9zsLycWzONRqpS5mTQmkagJggRMiOmM+eMssGtS+H5GOWOvUV+/8M55T8Pjz21Sy6ZB7GbdLW39ptMDbP8AD0SkzReCNMRMNP8A0g339dsXMcOoap0uxiLsoH0DT9sb/o9KCPKBXeWYn7BQbd5nGbTO7ckvn9gYNRdpFV45wlDTLiDIXT1HyHXefl7yNxUeUwWkoXSqww3JJuZ3tuen0EXOrndFhoEbHy9Uf8bDvhP4jy7ZjJM8kslbfSF5HS/LMAQo64kYXa1XQtptbclXDvWJ0FFYm5J0zbZfxEC/Lj3N0jphgxYKvOLqQCRdp3IB6i4EzIxpnKgpUVpoKiM+9Q8pYzHxAyFQzbvE7jA9ek1JQXb4jFRg5U6T0AjSRcXuLgWxT2Bt9hGeoavLWiNSuJDEwVjTMmLe/qbXGO1eHMt5eUoLJMU0uTJJIBN4E3PYewxzHh2ZptRp1TpRF1giJF2733ImYM+mOpcFqA5eiRsaaEe2kRh/g522v3ka4pPbvcPxmPJxmOiQVeJ8zoylZjtoI+sCfkDPyxyfwur1Q5UadDtrI+HSW2m95JP3GOoeNKmnI1yJELuNxcXFugvEY5L4XqmnlanI706rqV0reVklgJvuf4emLxENUq9hE2pbFq4fTLVSFaHIbRqIKuQRyi9jB69fXCasXZtfmulTUahV1IKsukBQoiSCJuD1j4sMqeRbWp8ttAuNtJ722YSLz2j2b8WUEUxHPqYjUASKJEXnuZ09Y7Ti1Udnvsg5Ny7F9bXWqsUBARSCxkKSVEhSOhbWTE7jsCQaddfKcvW1qgcANMM0qIQESIHU3tM3wdUzSVFYKW1urEs8toVRaBPMzCIJNyfSMJuJ5NfJpojsB0mLkxMn3b7fVUl23v17WXkyJKkMPDVVCNQhmWqXAmIYAkEgGYhhfaZ9cWvw0QlTSq6VYbCbaRyiDOw7mcc34Hwyqed2ZV1FRcdCNXpGowB842wZnvMpXpO0FpVQzDT3I/ET6D0N98NXiaVNbibaW5dM+Izjuw+ErpnrZR+4nfGlHiJV6tUMwp00aSbgF0EQoBNnBEe+AOCeJaeay586RWpFVaoqlgygdfcagTHeInCvjPiU0WeirIUNm9YsI7WJ/laMP9NB07L1JRCeLePVq5PyatJi7gJrBEF1KHVb9q8enXbFK5WAHWRY9zt17emCs5li6vovDmA0TqIpmAP7qH/KMADLmBq1Axt8yNv62xly26bM07e/RJlkNJxI0kHrYWI6TMQfTr7YulJAXjcAzMWtEGfU9MUmrW1MJ27Da8Anvc4uuQzAdFPNdRzG0xbbrfGLPWmw8bVug+lIbr0FmgWMd4v39MGrU5TbfeTiLhvC3qCU0gC0sT7GBBm/8cb8Z4JWVLFRIiBc6pAUdABvebR64CHh8mRXVLzY6wTiFIMsrBIiPTv88AcQDtkqhRtXl1ELjckaSJjqQSD88NCgWkVBJIYxIuASSB8thc204hytXTlszqgWpfM6gO3qMFhWjI487MrZ8lMrZWpVdFUnSoUeWCLgRJiYJ0zAuNsLMyHBIqKNR0lgQQQIMdTb1i5JO2LDVyNOm/naibArLWDc06mi8RPefngngmZVqruB+JSh6jkZDE/3j79rwHLfhFximnfIHR4fURXpxCqov01xIgbx/Id4HUPBuXdMlSWoZaCZ9CSR9unTbFRr0JmCTq0+u0DeL7z+/wBb1wQf+mo//LT9wxowRlHNKEuV+C9MUlJdh848x7GMxvIIfG5P6I2ncug+pxS+B1vOp05VldA0gGxI5TB3N9pO59cWv+0emrZB1a8sse8yI9cc84BxNBSVA1uaeY25p5o7/wAT8sk8mnL8ESK1So6KnFyuWC01NSoumAQJMgkkL107THTFQz1errMKz1KjC77GQBGlhuCdMH/LEuQZzz6GgTpCn4iPygR1BEk7m53GCznqqujF6jaZgAalnmi+oAfF779No3qd+Qxwo9bgNREd2R10mEBPRrsSZ6BQJ66uwvUcxmVp111anEllAuYJMQDYgEH3AEYvnH+PtUoGjpKOQNbGIkbiJkEn/XHMuK12NRuUnQhjm3VYawG8QY+fyvK6jFxV72n/AEZpseZ3P0xSpEM7CGkEW1sSdDAW1AaD6236LMzxQa1VjKwJFjaADCwYsD+K0kwdjJ4UR3dmZDTplGZwywGuNPpbcn1wZopfpB1hCXphRN+cGSLi0ggk9Nut+dKdN2uENhHXFyfRP4cqINQQwxBJDD/diIMzO0iPnGJuO08uaWXrPT1E6w8XJ0qQCYMbFGEY8y1GglZajIqMytJJAMmBdAbzJ5jJtMDfE/irghqUFdXul2U7aWICsLfFtPo3cRjUktml15g79cietUpprKAsVqjfmAQ0yoAtbYz3ECcL0aAxZ+oA0wCbiRcfln2wVmcvpNSmeYqE3Ykk84t2EH4f54UPT9LRtNySd46e84rI3qf72Z3Kg3L8PasSApaFLH1CxJ7m57YtnBcuPLCMQzUxEi4FyQDt3Aj3xUuErrcASBYE3vqPp02+uLLwKkAKm8ki02AABHpvOAy408MpVwFjXYzp56ougU6hDBySRERPwlSIIIBg92U4ZjizOdLFiQL35fiMe55ha3wg4SDKamDajKxaFgFTIItvP9WwVSysqdBhjqINoLERcRHQHa1z1OA/+nUtN9UNCc5UNoNj09Z/NgT9DNSjmADp0oHEXuszuOoJExafrtkKmugq1KmqqG0GFMalaGDNZdYOqQN9DHYjAtXOpRp5gVDAqUygI6ExHboCcDjxyx5Epdp/Qj9pWqeaRG/RyA4LFQTMyfn3Nrfwi18Jpqp0qAsCwiBO8nu3X2+ybgmS/wB4SPLbVGkEwoYDaCb6It0M98M2HmVGVQZtAXqIInbf09b46Hh0oeu9319xdPgG47maqBdBMAjUyj16AmwJAm9ycdC8KVmbJ0C6lW8sAggg8vKDBvcCfnjmPiOvUFQKoZlXllRNwTM7bDbb646twLX+jUfNBFTy01A7yAAZ9cM/95v3fRBY/wB/AwjGYzVj3DRpXvHQ/wDSHuXQC0mZ6DqfScco8K+HmqEtI/VtpKkcrJJ2PX59I9Mdc8YoDlHmbMjf8Lg+/Q45r4fr+TWqKweAwDRuom1vaZuZjuL4syvKk/L7lJLWrLZTqI76m/VMFiBsBETMkqCIt6zO+AsyQCUR5W1/zEbbf3m9yScG0KVOqnlCCWV2kdDpMA95vaLfvHy+QJqrCtIMqoAIZQSUvqEWibGQPoWeLcaXY+cqtIzimVLioVHxuf8Aqvbr8JsbX98VRKbu5lQNK3UxuYj0sROLvm+H/oyIarM7MYCgkKD1k7n5AdffFNTjtZ69bUx00qetAvKAxKwLEbRF9w1ziScZyjtTSf36M3DstKMraKRAB8ulpHZvKT7H4T/hPTFa4pRpsuuksmjVVahpxqQNae5jVHWJ9LPuBZzzqn6Pmivn02CkowOlpIADG5BZTKsDpJWGOrCzxh4Zy7VW8ulpIJd6sBVIYnUoUCGfpqIkSb9whg05NUn5/wA+YTYv4rw50qcyiDq0mZCsLkSYIgCPXbB/hzi1OrTqUcw+kMFRC34jMgC42C9x9cD8KdMy9PL7KA5hm1SgUgyxIiJPNG4mMA5jgbxCaWUVDSXoTBYaiIsCBqmeonsU0k7S26AriUPiHu+Vf9JBWoGcU5JQHSVaAZFSRcA9Lld7YXl6d4pEFZsP2VkEjqCBEbk+5ONDQNNmVmBIpfieNRBUggC46/OTgFKuq4A3XSb/ABDmnVNyLna3oLFuV3L98wPSSWw94dxajSFQ1FdT5USHB1TAHLFwT11dTh5k6qVaYZCSC1TUTEyIkMASBMz/ACxReXVAg+hnm7nSTpYERB6XsIxYfCVY6Kyzu4ZLiIhhYb7xM9NOBcrg4lxyNumOqFVdQU7lowZkVotEVCrE37H/ACi++FqrCswElZb3IBMfP74E4Xw1KNCjJqF0CGZ6m0wZiNRtOwxhxpaE+zXj0VUkFZPNozMkTI81G1HS6yRqA1SGncG98bU+H06nmrUUN+rYjV0KhipnpBwoqZGtQpK7sXahWrMXtPlNUI2H5gxaOnSLYaZvh3nF6asV/V6gYn4AWgibyQO2HpNZY77b/QXkSTuImyeaahWBYFaSghwDaNMD0+KCI+uLFlaaOQaR1MhkyDIDTebdettvrUjlCioXNyILMP8AaamsFUGwkxMRBF5Njv0x0l5dWgXJlSvLqEQCNgAb7SbC27B4j0ezVoy0ZxniBpORIsSSItFjb01EgemOu5arqRW2lQY9xOOc5DLpmKtFqiiWZeU3B1DYg7i5N/THSlUAQLAbDBYZ+klOfm3/AAzSoOFJvo9xmMxmNBBV4qp6spW9EJHyxyrK+IUo1qq1gy03AbzE+JSo6C/f4TNj06dnr0Q6Mp2YEH2Ij+OOcL4VzNIHTTk9GhTElSQDchZm3tjLmjLWpxVlMGrcWp06evLulb8CFbgA7koGJ6gESLAX5rB8MzVVy2tDplSCJ0hgDImI2/ELb3MjB6cEzgIOh5hgdombEWkQIt74z/y/xBtgV23YEGFi8Q0dhMwMJmsuR8FNtm3GPFS+XTWs6KqSVBMFoHSTLG8W7i2KxQqLWGc0nTy0lGob6tZUdNyB9pw9T+zPNOxNSqIYiQBMiANnYAyBMEEfY4e5fwWuVpsAPjcFmJkz3gWFh+/fDoY5RfpJ9J/T4g7tla4HRzCK5rMpclSCsTyrEyLn+8T0mNsM/G/GjlmQqPMWqNRGkwNcQoPUnVtvH2VPXanUamwJUsQCHAMbkExBttMWwyz816FGpTYVAmhapBFijESRG2kAA7GDjM5LI3KTXW2/V+z7hc7FfzHEhScNTTygxMSpJXWqWD/Fpnp6zYwMLlzFQM0FjUksV1RFjePaPrIxbVyoIA5pV5YmL/8ANPXrgI5ClTYlgRKaFAIkCBJM2giPofXASmr24B0pu26IvDXEEqVHFQKz/orgHSTeVEkd5MGP8h6vBDKw0BlMgTE7ERuIt0Ox98Wbw5w5XqZrSgDuoZGIG7BZi1pIvG84W5LNu1BbRUpjTWaBLKGPN77qT6A4344rLBNsuq25EY8PaGpKTCidQIFjpkQxt8Xp0Iw34LwcUlr12QqTTGhiDA5gSB0kjpv9MRVcjVpnQ9QFmBIUXlSJ7dwxN4AjqYwZWptmsuoYkshXzADHKDyuB3iQSPfFTjHTcNy69hMaXmr+qqIqmIO9xYxzDrIj0x4cu6QoKsFiCZm2wYzc+sfLEnBcsVohFMBCV6nZiRYX7YYvRW8tYm8ox6e1v9Mc14ZRk0l2WLs5w81qQ80LpLAuNR2DKQPhuCVuDHzwXwnmzKgiJkG/Q2P2P2wSwBTTrJ7Qp2HuB2wHlsoA6wzAlwNQUDdgCQfM3Htgo45rJFvhEdla4hqhgrSmmHAAaFViBckx7Wt9gsplDUp0tBYK+kAqSb9dQ1csrEkROlvnovDKlCqyHQQp+NvhOnYEEj0t3uMNchRfzKcgL5YDEjaxMQQO9oB6YbHdpCXuuNx/4czVNs1TUGLsVn0DHc37DHQdOKH4O4BT/SC5B/VgFF/L0B/fA9MX3GvwtaNS7d/M0NSTqRrpxmPNWMxpKBn8yTG02+Ht9d8aMKu+3/D/ACxFxEdRPSLTv/hPbA4An09Vt/8AbxCBirV7/df+3G5p1e/3X/sxmWqVNI5Z/vNB+fLviVWe0hR/iJt9BiyECU6k8zQD1lf+0e2POJr+q7wVPveP44ziRsoib9v/AOT/AAxroig1o+XSR+yvT0wE1cWiHNOM02bMkIUBY7zI1XuV3sIkGZje+DMhwt6LBlrVNiDBFwwA7drxO8YF4xV0ZuYM/GARvpEEKdyI6dN+2Gi5tTT1qZWTfqv7J9e3fHLhahqgk2n/AB7PiB2b5Z6LFaborvsaikrqI/NKxrO5AAF8S53gmXHNUpuOlnU3OwAiZxSeL+IiX00wYJPQX2Fzv0mB3xNw3jtQMqvLcywGkwJXY9vl+67pOD5XNeW3n0FpsuuS4rRy7g6HIUaJDqxVTAkqALSMRcTza5XNMpQeXVV2Bi5LEmx20wB7WOK/xSoyK2kSRI9St9Ue4g7HfDnIZ5M1RyyVAfOpDYgcylSIv+LTpPb6Rhvh8q1ONVvQN70S8MRqwptqARAQVOm4mQC0aoHwwDcRfBZ4IKbq9JlmPhLAgg7gxtM7XHribL5gJCfo7K2jUUWoBp5iDtAPeR1OF6+Jj+jNWekqwxUAs5lisrYnbuSe0b41tKKcui3JCvjGV8vMDTYNDGbaQQRBMi998BcT4tRostMU61WsVpsyhogOATpWJiSBN4Jw6zXGzWy5NNFNN9YqCDy6BqAIMgk2HqDjzMwlOk9QhR5AVyegWo3X7RGMPitCj6QtR1bJlT4lxmvTq1ESj5ag8sqrWgwdRF5MtAHpgTL8Zzaw66p7wtmgdItuLe2Gee4fUqw7CRV1haiMGXSqypPofcWGx65RyalH8ttdamF1/hBJESDJ7HcXj54zKcUlYGhXy/34CpKlerVXWzHm5mtbaSY36X2k+pxZuH5RqKvqbVJ0gARGlyL+5HT0+S58oUqOrEU2aPLaSdW2qBqkCPvPvhtmM6uX5jDQRH4b2Inc7/xwE5uvU4e3zX2uhuKME3Jvjf8AH75nQuCcKNEGYlgsx6Dr85w0wDwjiqZmilan8Lj7ixHyIjBxOOzBJRSjwVd7mujGY1k/0MZgiAGeW/06Ta/7J/rtgVqO4IuSLFZ6yP8AdnrH2wVm6ck2JiOnof2T/XbEK0jtpMyfw94/9v03xRAikajCQSL9SBMGNin9WON2o1TaYtEhr3m/+z3HTA+TpLqYsJHKV5D0vPwC+r32BsbBqMWQXZykxppqALAif3WkE+9sYlL9S4jTZhYenbSv7sFZ1NQABXcTJ6fQ48ytDSpEDrYbf9I/dimQ5j4pQisjhTq1XIYElWBmA1gIU3mwBPvBkk/9EzKYDkus7RYfQgH3kd8F+MqIVV1B2WQDe0mPitaOkWjscF1q9NAKZiG0qoUE6gRFlGy732ECcc/wyVNy93zf2AfOxz1mpiwYBpuXOk7j8wgybQD0kWIwdkeHmpWUAFVDBibWWRpkf3pv3xbczlabJFSkHgi2iSU2kz8RF5HpA3wso5FaOnSulGsSAJEmeY72A7/ujE0evpfQ9StbBs6i3TWCE+txPqsDGuXreQ4amodggBkTBPKeQ7dR9Raca5irTcG++8d4nfptOI6pNeixVirLIYlfiUDeO8desR6BeP0krtU02/eJfFEa8azFJqlMll1tO9xYH4dxIImOvzwa3iKnUyyUs0lSodeoMCA0DpPe5tI5YvhDm0RVB1mQAGMRAhbAyYnuPXAqxyGT5Zi0gQosb/1via2uxG6excqgNKhQorRIp1DS1t5l2doBBBDMBpBckAAR6zgnitAnLBlRaiqGUqxgEaqhM2YnYDSASSegBOEGUrFQCWZyTafyhjAn2It1g4sgzlLylVxU2edOjYsWEajMxG2NEpKST09f3+LNMdhNR4UHLMGYU2owKSzpViI5W2kXHzONP/AEC0DzDyyLDc8v4zF7gD2Jw3oVcool0rtOzHTt2MEXEH5Y3JymlmNKrA20NqO5/D39BOMU8OVu9lft/AWnH5/x+RJQyy0Kd2YtrYjXcgEkD2GkD3wDxCkKmkGoNLA2ifcEjrbvbEviBdUeSreVUXUNYCkAE9IkN1uJ29cB+G+H0qldaTKzETdiTJJESOgv6dO97jF8S5QqUl/0SOw8Iywp0KSgABUUQBA2GDOmPF7Y9bHYWwZpjzHk49xZAfMV+bSVmI3nr/hI++PcvQRl1FAJmxB2m0g3BjEeYruGMExbYdSP7h/f274i8943Y/bf/wCn6b4ogcmWUGQoBE3jvE/uH0GJsLBWc/m+/wD+u388b03cwLzvckf/AI+3TEIHVKQO4B9wDjKdMDYAD0EY1plr6gB2gk/vUYkxCHNPGtM6CSqkhmgzcXMQP9cQ5TMeZSVimsqFbURcGRcEH81xvG+G3jByCwECSwJIOzbAEbT3IMdsVrh2YK5OFMOHC+vKTI9bnrGOZik4ykl5lPkKPEtZQkDQWgEyYZbyAVuQbzjzN5cMqqGJKtqvYm5Paep6HENYMBTW/M+mQYFzH8vvjbPsKNNBJLEm+k7SdN5gXNx1vti8s5tqVhJJd0YMulNEGmZmIZjM/MAGLT/nIuY4kJ0pIWBYftHr1vMdcb5mozqoVJ0xE2uDaDMwZ+2PMlwylTqSSQTpZAzRfSrNEjo02+XbFPLNqhW8vcAa5U6E+IwSw7KWuCbbGPb2xvS4ezkktNNEc/FMQCBYddUe9zfqfn8oSFVpUsTpKzEaib2BPIf6GIeGcKqokUzDsW1BiYAXaPSSO/TBLG6t7FqCuuUF8OUFtECAGIgdDEEkmJje3UAQMS8XzuXpVNNXVJQ1GhC2lS2gGQLC0xfHtDhzUqrMrXOrTN4BYkbG8en8MDeIamolmfRqTyyQe0tvvvFh/HGqEo1zsg2nHkPzuR0FQJOlNQeN5vbrcN9xhVRAoPcsb6hIAkkXEABQNxMdzO+F/HPH0EKcvUOjSFZQwnoCAQbWHKSPToAt4V4wZ6r0wtRWI1FaiXBUhtUD8oG39Acj9T1V+Cp3HYdipUq3qowQQTJ0m8Eeo36e1ulp8BUhUqs2mAhBBg30rE33vF/5YX5XjYOg1VOpjTkHlh4BEKb7GYP+WLN4VmlSLlD0UAESADfc9Sw/jjJiUpZOPeVGuYstYx6ceY9x1AjSMeY3jGYohgxmNZx7OIWaZisEVnOyqWPsBP8ADHIeF5zO1aFSrVqv5ddV0KGLf73U2kXA/VhpPYgdo61ncxopuwElVJAgnpaw/rfHMcvxOp5YUA1DUdbFogrqi8QNQadyI0kReQyqWhzXQ3FNJ6fMsHgvj1FKdZfNYw8qGMDSFAEE2HwkmYuZ6yfc/wD2k0suQtV1apJ1qv8Au4UHSTEFoJnttGEFTi5p0KopUQMwzFVFtSm0sqybhOs7iel65w/w3U1IHCh6uow4axJgLOkgswJYliFsSThUHOvoG4xbts6P4moB5cEslRFcFfxALaOlwAfmMUurw4APoJ07qJBUlhPWw3mw/hjoHhvhz1Mqq5ino0mKQBhlQAATHrMC9ox5X8BUT8L1UvMBrT7WP3xmyeGm5OUezNJbnNc1VNJ6WnVqDdASI2m1l/N2/diTzBW1GQxp6ZtHKIEwenp6jEvEsuyV2DXCvoK/m54Fp6nb39xibLZEaX25xB097RJ3gdBHTC1KXC5FpS5fARw5lZmIV5Vk03McvWextE9MScSZaqkAcwPQ7AiOm1r4maiaVNVSZYGd7m5i3Ukn9+AKtPTGpCehBa0WIERMyNh39xjTKMMDXLl37AXNhTZmmx0vU+AAoABJt6iDbrvgarxMoihbTqmQBeTaQAZm9+/XAkQ2qzEatiIW20zvciPbA+ZUMJCgMZgbx6Eeo++2FZM7mt0gNcuETcOz1V6hXUwEcx2gTI9J6T1wbmNNQ1FckgIGUafeSCPcfffHnDsj5dLXplovItY2k9OsTGBBmi2oopkgcw2Cg9fSbQRtvOAjkcVpQduFLkOTKUKlRFRTyySQLRDG8/tHtucBcH8J5jMcTqV8xRqZWmKbLS1KSdNlJsCuogxBPU2MXPXKCkhYhQ7CCQYgBRO26yuqI363xYKHjKFXzss5dwssjHS3WYJEWE9YHph2Kcd9QakG1PBuUaorsXLqBuLNGxICQSCP59MO8zlwiQCTbr6sv88D8Mz1OuBpptBWZLWg/wCLrJ++Cs6AFiI9z1LD19MasahVwCqg5dhjbGvQYycNLPcZjycZiEPCMLeMcSZKb+SBUqgcq9N7k+gwfUblPsf3YV03C1IJsZ/5jP8ACPlgQkVavUq5gFqlU+UPhUcsEdWuIYEGI1dPmFmOHFFLry3MSRJPwknrfYHeFH5rT8VdqOaqqUPlHSZKnTdeaD7/ALvS82YpgBXdyxVCVTliSIkAdLhRYbj2O3BpcN/iKyWpB3gnh4VddSDWYSoJJhB8Oknf1I67wcQ6HzdRVLCtouwICqjlmEAQSYVTeZvaNsMvCq68hRVwCwBgMJuGaDpOK34azapxetSqVaKQSVRA2pi8BFdoC8q3AvOq3XGNtJj0m7OlokADtbHpxmEGV8VBsylFkC+Zq0nzATKgEgqNvr274FySaT7BUW+DnvGGqUa7AqBBMzeST39Y39b4bZDP+dRLhQCNUj1Uf6fU4n8aUFNaqCv4BpPrZp9+Y4nCKUpKq8hgkgwAUKsFIEGG27EAjrhfhPVnKhM8ftEH6Q9yZvJAJ3nmmO3T5YjDLBMlhfT1BgRMySZ3v2Hzj4vWfW6gkrMwpiJBJ2PxfQfSMAiovlgAqTsSLGRFiLz745s4uMmnzYDjJKwmrmVuxdipFxpmLiD8Q2j03xtwrIa/1jSNzpuIhp2/w4gyGXNSqhFqQqBrm5gGx6Aal/yxdeFeGajUdZI1MmlQdo3mD329vpiQg5ypDMUNK1PnorLZsAIqA6yLsIMk3XfckCCNupnGhUhdJZIkltPXt09p+dsS57JeU6q9nU6nTQFEk9DsQbjbve0YGzCnzFgEgnYHTsTIm4tYW7jBKNc7CdMnwgmmQWUCGIpsEa1yxSAelgsD39cS8JaoYLqTSDQLTBiCBtYAkbYGzORZqmkKGU3UC1kYA2sOw6R64uPAOHsysWGnQWg785uD8t/+HFqDm1FDYXy+grhXFqFL9V5imsfiWbg/l7EgdB1n2AnibOO06D8KMRzRDysH4TtPp9zjnn/gdZOIUlrU5RaiPUJII8sVBLEzcSb9d8O8r4kq1Q7ihS0uroqpUOpWDEFKmpoB3JZRHvY462FPRp0kvfk6RQz1hcG1474Jy+ZDTH4SVPuI/njnnCPFBUVPOWmDReHeiXKkeSWazMTKkgG997XAc+CuLPUr5lHKaR5TgLO9RSWuT1gH+owcq47CipU30XCMZj2cZhdBWagYqvFq4RSXmBq1X/CRMgC8i39HFqOKv4roMaVZkEut9tVuUMdO5hTMC5gRc4pukElboC4+K7ZEikdbcupmuVSQGMRuBJPse2CuFeE6Lqrh3KsFJWViV9QJibxthvRzAXS4/wBnU72g3P2k298L+At5OYr5fSVppzUxpgeXa4IsRqLAdYgH4b1unfmFtpoH43nvIpVKgLMVqqi3vpLqpCgdbk7Hb0wv8U8KRKVNvLQVaVZHViBq5idQ1jfUT33HtBnGyFXLGoA1MVgzXAgoGZTf4r6jAvtY4m47w1s6TTRwiiohMzDKpEzsd7qdpUGbYqVu0XFqNMdcb4v5VHzFjmjSTtzXB9bdPbHNeJ5dqJUVmK6eZf1ZEtO22k7m/wBYti98UAevl6AHKhFRvQLOn7hfkcI+N5zz6hO9OkYJ3uwssdzYnsCNhGMef1m229tq+ovU1wL6Nao9JHYqS41aSxlQrFWUEiTBWZ2uBEYKPmatRYAREaZ5d77Ydp4cLUqUEK4DFpB3dtRE79dvbHlbwu52de5mf5Y2eFxQUfXbXxfl8wHqXBUs/SBaNNm3kxFrX9TH3wvp8MDKICgTzRHSpO2Lz/5Pbc1F+hP2kYjTwMYI86xkfCev+PfCPF+Gubnilz0Him0qYJ4X4IlWoSByoQTHU2Kr7Hf298XuMD5HJrSQKojqfUncn1OCZwzBi9HGu+y5O3ZUPG2RWo9ICA9wT+yQQPeCZGFC5cFgrgMApt326esfuxa8/wCGBWcs9V95GmBEEQPsB/riJvByFw5q1CRaOWP3YzZcM5ybRergQ8MyjNWCIp2aWOwBKH7R8zi41VWjSAAaB2BJJvcgd8b5HILSWBfuTifMLKkadQNiJi2H4cTxr2gvfk5/n6lY5xKi0KxTymQnQbHUjLb/AAkfPFLqcDSm7ms2dpVahLPoFNEKSAHAeYYjrIiDsN+z/oKwB5Sx21e31+EfTC/i/DKZQK1FCFKlQTMHUPT0EjY2mYxqjkmuWvlX9sDSjm2T8OVUy9SnRp1zSIqCkGpgFlZDDEgkFmMdupgTi0+CsvVpZmrrpVQKi0gCUtyrBG1gO59fldBlASSaaydzq779MbZbK6Tamg7kN336egwr19Wq18vyM1PTpCfrjMb/AD/r649wwGiJsIc9wN6moEqVeA0MwOm8i3cHoRh7pf8AL9xjzS/5fuMDRYrTgOmnoRtIkkbmD3A98a1OBMRZknSASyEzHUwww20v+X7jGaH/AC/cYmlEsUUvDSEk1QlRrQTTFgFC9ZN7/UjFY4/49WjU8vLqssYmJkJAJAsAo7nfF7q0XYEadwRMjrigP/ZbXvFZfQsk2i0jWAT9j2wjMsmygPw+j3eQg4V4oq0UR3pNmcxm3IQTommpA3g/iIAEbCSR1Ip0XAag9F1HmpUFMFXaJk7GCQnqDbHnDf7KaqOpq5guFYNyrpMggjmLtABvAG5xY8x4frLUVqAVTYFnbV1M26nSxja+5wtYpaUn5/7JmeNv1P399w0yXE1qkhQ4I3DU2WD1HMAJv0nEebZgxAZh7Tb4f2TgtKNSBKz6yMYcsxuaak+sY2CH7Bc1R5+Jhfv/AJYkRmi7f81+m46f64M/RG28pYH93Gforf8Aw1/5cWUBmq07n1ubER698bKTPxDru5jr+1tgv9Gb8g+2NhRf8g+2IQhWkWurqe8Mx6j9q1sSLl3Fw311Hr/e7Y3FN/yj6jG2l/y/cYhDxFeblYjopBn31H92JcRw/wCX7jGQ/wCX7jEIb6cJuLZ+mVaGBKlAQCJB1ixHT4Thvz/l+4wrr+HFdizKxJIJ/WdtsU76IMMlmhUQMux2+Vv4YIwFkuHmkulFIXoC0x7YKh/y/cYpFm+MxpDfl+4xmLI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hQSERUUExQWFRUWGBoaFxcYGB8fIBwaGhsaIB0iIBoiHSgeICAmGhwgITEhJScpMC0sIB4xNTAqNSYrLCkBCQoKDgwOGg8PGiwkHyQsLCksLDQvLzA0LDQsLC4wMiwsLCwsKiwvLDAsLDQsLCwsLCwsLCwvNCwsLCwsLCwsKf/AABEIAQAAsQMBIgACEQEDEQH/xAAbAAACAgMBAAAAAAAAAAAAAAAEBQMGAAIHAf/EAEcQAAIBAgQEBAQCBwUGBAcAAAECEQMhAAQSMQUiQVEGE2FxMoGRoUJSFCNiscHR8AdyguHxM0OSorLSFRYkY1Nzg7PD0+L/xAAZAQACAwEAAAAAAAAAAAAAAAACAwABBAX/xAAwEQACAgEEAAIKAgIDAQAAAAAAAQIRAxIhMUEEURMiYXGBkbHR4fChwVLxFTJDFP/aAAwDAQACEQMRAD8A7SRgDNcXSmzqQ5NOmtRtKluVi4tFyZRrC/1wecL6/CA1R31upqUxSbTAhVLkEGJDc5v7dsSyElDitOojPTOtVmSBYwJsdjbt3GPRxNIpEmPOjywRuSpYDsDpHX2xFkeBU6Kuqcqv0AFhEAAxMAWAMxjT/wAvoUVSznQECGRK6ChEGO6LPe/c4sht/wCPUdAfVyltHwmza1p6SNwdbKIPedr42XjNIvoBOuSCukyCpQEEf41PsZ2xBmPDNFjJ1Bjo1ENGo03R0JGxIKATE6eXaIH4lkKNOotRlqF2YkOvRj5dyelqaJO2mQbE4hBjU4tTC1WknyTDwpJnSDYRzSGERN7bg4xuKJr0DUT+ypIPKGsdvhM/XC5crlwfMCNcqrTENGphrU7x5h3vf0xplclQpsgVaoZJVTP4VGiCRYrEcp/ZNonEIMKnGFFOnU0toqOiSQBp8wgKSCdixVbSZYW3xG/iCmqszBwECluUmFdtINpkDcxMAie2I6z0jQNBkqFCugib6TIswMyO4Mgx6Y0rU6a1EcUn1cxDL21hiDHSVBAn0xCBed4wlOmKkFlNSlTkER+temisDsVmopntMdsRUeNo1QoAZDsi3HNpWmxIv/7gEb2OIlydHy1pLSZaZqhwoMaXSorqfRfMAIGwgWjGmWenrap5VZWLFib3JCA27aFUx6EbiDCBtXioFJ6mkwpIgkCSH0GDfYjHub4ulOp5ZBL+W1QARcJuBf4r2B9cD12XyWXyahRmJK3kkszE2vEgn5qOuPHpI5UPSqk6pk6rMQ6Ez20E+kN3xCE1DjaPp0Bm1mBsOaHJUgkEMDTZSDcEQcRPx8RSYIdNVHKluU61EhCsSGIDHr8DWtiM0l1eaMs2t2DOQxB1BAgY2Eny2ZZibR0EFUcslRVRqOlUIKqfwssRFrESbg9DiiA9PxJTiTIAco7WKpAUglvyEOvN01c2mDE78VGuigWGqq7gN0VAmraZMutve9rzrwmkGLhBqKhCZJlVBABBMEQSLjGw4ZTCU0CALSjywJ5YGkQZkctt9rYhBZlfEOtKhNMhqJYVQGBgq7odJgahyFhYGIkA2xNQ43qqIgpmXFYg6hEUaiI31Lgj0mYwWOE0ojy1iIIjeWLGfzSxLHVMkknc42TI01IYKAV1wbyPMIZ+v4mAJ9QMQhPGMjGY9xRDXTjMbYzEIenHuNZx7OIWek4FGZLzojTtPcjsP4n6dcK+J+J6CsaJqRUJCgR1J77dDhLxPLtQXVTc6JPJMgW2BF4Ivc7HfCcuXQrW/mHjgpurLBm8yQDBIYbMzwPkNz9MQZXxSq02avy6ROqPjAMWHeYEdZGF7+LF/R6bhAGdZC6gCY3AJ67/AEJ6YWcS84mmzaUSpTYuGUQH/CCSP4icI9JJSUr27G6E01W41o+LKta9JaSiYCsZY9tiB8sNeCeIBXJQwHHQGxHcfyxSPBzjyzTYwwa/Q2iN72IODc9mNNVKokbn1sDN991YD5Y1SnW6Mqvs6DOI6+YCgywBi0n+GKwudY2dibkfEeh7eoI/o4nZQiltOkC9hE4wf8jB7xRqWB9ifgOfzhzGXNUutIed5pYiDJby5kyJlYPSI64vgOKhwziHmSCFBIJFyCSdh2iAThlw7ieiASSO3b2/l9MTw/jYypS77Kl4dx4H2MxrTcMJBkHY42x1DOeYzGYycUQ9x5OMnC7NcfoU6nlvVRXMcpN7ifba/wDrim0uSDAthVT8TZZmVRWQlzCgHrMdrX74pHivxrXFerTpx5QTsCHR+XVqPQkkTtNt8UyvlkC0iKhVtR1A/gYfCoPUzG8e3Q5p56eyAcn0d+Ax7il+AeO1KrVaby2nmLXsxMEE9yIMbg6pxdBh0Jao2GnZmMxmMwZZgxHm82tJC7mAP6jEqjFV8bVkby6LGSTOmYBJhRPU7zHtiN0rKKRxTgjVcwzq0I0urFDAllEFoMkAWE2vthvl+LsKr03UCT1M6lEadup3t6iBgJMg9EFg4VZFiT8RmAFUEk7/AE69J/D+Zo1qlVGgVEAakHEKCAe4iDcew2tjJsl5DYxUJ1EK4JQ8nMukUyuospfZY7DpcyI7nB/E1QE1KZasS+piX5Aw7KCAdMesddsF/pKOeWWmGVAt9+ZTaY6hhtH1GTiNOi5Q06ZVgWpagFYrAPKp3iRMdxYG2FwjFKlxfy9xolJt2+fqK83SIalUYk1GkyJ5ktKkfWPlfBOYqU35QwJJLATHW+8fiJv1nCHxLxc5glgyhWIAYFTpWL9R0HTbAORZvOWNdTWLhRzGCCe4AHp2F8MTlOWmKMc361Ms3Cqj1HGhSxiTYnsN9r6f3YfZrhtZqbazpUAtBJOwnFFcCtz0XNNnhOZZABZEkwNwCG/uqx9DA1HMys16ahyoUEG0rVczsTy04O86l2vjBHwMISqSb+NfP/Zon4qct4od8Az+h7ITKMTFwFDlDDdhAM+uHZrAGAZBAjuPcd+nyxXeC8cXL1aTwXUJWRVGosdVYAHsZIgLEnp1wXV49SqVgqKaYqQLbzJuAQIFt+gPywM/CJpOL+H2/fcFi8Te0+S48PzXl6g0hREgj4SevsZF+m/fDanXDbGf66jpippxrXTSqdLBXKM0FSVi8ja8G3ttsBk4u1NtSgCAV33EkLPp67/D1E46kcsYpRFvE3bLLxPxHQy5Aq1ACSbXMRvPQROK7nf7UqCVCiI9RQpIcFQCYkCDcSTEn17Yqmb4mGNgW1H/AHikyCb2G4iY2N5m16zmqLnWCI6agN9IU/DIMQw37+mAlnfRj1SbqJbMx/abmvM8weWtKYCETFlmTAYkTPQbC98VuvnalR2qNqJCyzmTqYjlue4tB7x1trXyRYHXq0rBaUE2+KBM3veY+mJs2o5QphSVYekWi5+Y6kYTKbl2TT/kyDM5+ro8ppMDQjA/tSLATGoyDO5jBtVtdEugTUHVbgNNyASDOlonrfr2wqqZevrIZUQhxN7AHVB1fDeDEGcM+IZZ0ZSAiIzgWO5BHY2Ox27dL4XJpOmXjhOexZPAvEXTOaWMU6srBO7xYCCbhhGrrfvjqAxxLhFGMzlw1SE8zWXBlrvcE6QBsTI2tjt2Nvh3cQkmm0zMZjIxmNIRsBijeO8sq1A6uFcgsA3UqeW/94zF9mjF4UY5r4lzHn590DBghKssbKtMk/MOwIj818JzVSvzLUqYp4pmjVzFOFlUE73klhYzGx7dbnAlalUyudo1gCULBasgtAeQAQNlkajbv2w3pZX4KrLPm95OlgqwCOg0Aem2I89xCoXcFUq0yx/AQCouIM3kdet7YxzW+sZOdbR87HAeoCpUg6ToVluNb6iItft9cVzxRUetTpFWDVfMKKjQ2zBWOgjYEjt2JE4Io+IEBX9UyG/wkELEQYtB/d64Tvk281quvmIqHUQAZghCYFiLb9v2bLWy4ZJ5nJVR4tJVYBVIDNUqsGAnSTOnvfSDpO87WvaeAcFpVKCEtUQ6YbQ5UNJBOrTuZWb+hwg4TkalZwKpBYjTTBIIm0Xk7gA+gJ+d04bw1ERB5Wp1pqwvEqzkLJUgkAk8rbCcdHCtMb7ERW7NanCqSuugKWYwBY6iQSIP3t6+pwLxjhYpgKV0MfhiR+49yB1wLxBoe5AAUA6gCBpXmJluUWMnYXnrgutXb9BlWB1VToLJq5SqWh7xMz2vGNUYvZFuV3YBkuFI2SNc6g5d1phYAI813UnlMXn1Mes4TL4cq0s0UqMlNUp6nYgMdLDSBHXnIneN7WOLNwbMvUyDlkCKtVfLIAEjmUnSNuYHDPxrkhUqIDOlxeCRMOIkDex67YwQx+km4R/xT+v2CqKUW/P7CHgWXPkOmtqxWSbGRUMwJJMrp2I9u0peO59kqsgJKab6ZQyQTMG5EmO8rveMMalFKNenDguWIYQIBpxpAJ5rFWE7W+Qm/tJyX6yoyAh20kMoMkFQADAmJE3wGWEYxU+7oPJKUvUi6WxXVzArGk40ghmDlbTIPY2+IMbbgHcnBSZXTMbaQ3MO9u0nYHGj8VpoSKS+WoEiZIDTfl6wL79I2x7nOIgE3DSVtI5RAvF7kXj1xicZSdvj3ivSrSknvVMhTMVEQLZdUlmSGL/FBQCQLctxMk4BzuZvpUq0aLKCogCeUrzajIvsII9cZXzwAGo6kIFjYMFJNwPUwL2AGNcq4FR7m4BEmZ0sJGwk6WBi0mTuLN2sCEU734IDVCM8k6iwaWBlRebkTvFxhxkanm5cwDKvyiPVSCPzCRbvthW+XSoxGlot3m50nr+bYW64ly9SotcAwgAOrUYsJ0iBfcDbC5q+AMbcXa4exNQoVajqs6TMSwOwmesyAN/b5d2pCwkyYEnuccI4Zqp1NTfCPiYbHULQesk+++O5ZHMipTV1uGAIxt8M92vcHBJBGMxkY9xsGGoOOSVMjUqZnzVaVZn8xSZ+OYgdOl5/L2x1HitXTQqsDBFNyD2Okwfrjl2SzZampUmykW2EN9h19x06Zc8tMo/FhwipOjYV6zUlpaUAWq5eWuqkQsDTcTBI9DtgnJcLq6W1aHYoQgVpALDSJ0n4RMknt7Y1oAl9bMQQDaLsYImdh6m898T8LqVKihWcqgUghQsmbA6p5SR0gtM7dUuWt0uVuPWGPIBxLTTqEUeYS0sbmCLLBIggHrgPS7oXZSLDSwmdQBkHYaomYA39cM8xkaOptIbUoBGkGL/msSdvTrtEGbjHE1ZWVU0BRGkAQCZuSDEn6zM4RNzjBt17KFTWzrgXeFKS/pVNtBdKelzYkgsNIYX6Mx6RGraBi85rOJl8nTqI5qaBYhSSwBggqAfhna22KDwPiNVNdTLoKrPpWCYBEXg2BuBcbibYvfAMkMxSIqFhvKq/L+tUNNvcgG0gbDG7HqeJJcisdVbBM6zVVXMotIMyggSXDSIWRpAO+3te2AeIT5a06YABAYAACGAJcj1iDA7E3xDU4QlNqeUZTK1F8sg2URqmDIJOmwO0mIN8SJScVGQDUStUwqmCfLcAgdLnp1I741RtONhOndcG/AeGVl4Y7D9cX1P11DQ7CFWIPKPzC5OEvD/EtXMVQmYYFdBIkbXA/CCbxYEdJx0wZmnlssHcrSREUsYgCYmw6ydu5xTq/F8qFq1RmEWnUzAKlAxM+WqsGQaSsFZuSLz1wivRzUoyp8fXq15gOmqfHkVinkENcVTqMFgraQesAnmWZD2mIEdRizeIarVGBam6A0wssLkCZPpvtfCamnDdRpebXfzIYlVtNiBeW9zsLycWzONRqpS5mTQmkagJggRMiOmM+eMssGtS+H5GOWOvUV+/8M55T8Pjz21Sy6ZB7GbdLW39ptMDbP8AD0SkzReCNMRMNP8A0g339dsXMcOoap0uxiLsoH0DT9sb/o9KCPKBXeWYn7BQbd5nGbTO7ckvn9gYNRdpFV45wlDTLiDIXT1HyHXefl7yNxUeUwWkoXSqww3JJuZ3tuen0EXOrndFhoEbHy9Uf8bDvhP4jy7ZjJM8kslbfSF5HS/LMAQo64kYXa1XQtptbclXDvWJ0FFYm5J0zbZfxEC/Lj3N0jphgxYKvOLqQCRdp3IB6i4EzIxpnKgpUVpoKiM+9Q8pYzHxAyFQzbvE7jA9ek1JQXb4jFRg5U6T0AjSRcXuLgWxT2Bt9hGeoavLWiNSuJDEwVjTMmLe/qbXGO1eHMt5eUoLJMU0uTJJIBN4E3PYewxzHh2ZptRp1TpRF1giJF2733ImYM+mOpcFqA5eiRsaaEe2kRh/g522v3ka4pPbvcPxmPJxmOiQVeJ8zoylZjtoI+sCfkDPyxyfwur1Q5UadDtrI+HSW2m95JP3GOoeNKmnI1yJELuNxcXFugvEY5L4XqmnlanI706rqV0reVklgJvuf4emLxENUq9hE2pbFq4fTLVSFaHIbRqIKuQRyi9jB69fXCasXZtfmulTUahV1IKsukBQoiSCJuD1j4sMqeRbWp8ttAuNtJ722YSLz2j2b8WUEUxHPqYjUASKJEXnuZ09Y7Ti1Udnvsg5Ny7F9bXWqsUBARSCxkKSVEhSOhbWTE7jsCQaddfKcvW1qgcANMM0qIQESIHU3tM3wdUzSVFYKW1urEs8toVRaBPMzCIJNyfSMJuJ5NfJpojsB0mLkxMn3b7fVUl23v17WXkyJKkMPDVVCNQhmWqXAmIYAkEgGYhhfaZ9cWvw0QlTSq6VYbCbaRyiDOw7mcc34Hwyqed2ZV1FRcdCNXpGowB842wZnvMpXpO0FpVQzDT3I/ET6D0N98NXiaVNbibaW5dM+Izjuw+ErpnrZR+4nfGlHiJV6tUMwp00aSbgF0EQoBNnBEe+AOCeJaeay586RWpFVaoqlgygdfcagTHeInCvjPiU0WeirIUNm9YsI7WJ/laMP9NB07L1JRCeLePVq5PyatJi7gJrBEF1KHVb9q8enXbFK5WAHWRY9zt17emCs5li6vovDmA0TqIpmAP7qH/KMADLmBq1Axt8yNv62xly26bM07e/RJlkNJxI0kHrYWI6TMQfTr7YulJAXjcAzMWtEGfU9MUmrW1MJ27Da8Anvc4uuQzAdFPNdRzG0xbbrfGLPWmw8bVug+lIbr0FmgWMd4v39MGrU5TbfeTiLhvC3qCU0gC0sT7GBBm/8cb8Z4JWVLFRIiBc6pAUdABvebR64CHh8mRXVLzY6wTiFIMsrBIiPTv88AcQDtkqhRtXl1ELjckaSJjqQSD88NCgWkVBJIYxIuASSB8thc204hytXTlszqgWpfM6gO3qMFhWjI487MrZ8lMrZWpVdFUnSoUeWCLgRJiYJ0zAuNsLMyHBIqKNR0lgQQQIMdTb1i5JO2LDVyNOm/naibArLWDc06mi8RPefngngmZVqruB+JSh6jkZDE/3j79rwHLfhFximnfIHR4fURXpxCqov01xIgbx/Id4HUPBuXdMlSWoZaCZ9CSR9unTbFRr0JmCTq0+u0DeL7z+/wBb1wQf+mo//LT9wxowRlHNKEuV+C9MUlJdh848x7GMxvIIfG5P6I2ncug+pxS+B1vOp05VldA0gGxI5TB3N9pO59cWv+0emrZB1a8sse8yI9cc84BxNBSVA1uaeY25p5o7/wAT8sk8mnL8ESK1So6KnFyuWC01NSoumAQJMgkkL107THTFQz1errMKz1KjC77GQBGlhuCdMH/LEuQZzz6GgTpCn4iPygR1BEk7m53GCznqqujF6jaZgAalnmi+oAfF779No3qd+Qxwo9bgNREd2R10mEBPRrsSZ6BQJ66uwvUcxmVp111anEllAuYJMQDYgEH3AEYvnH+PtUoGjpKOQNbGIkbiJkEn/XHMuK12NRuUnQhjm3VYawG8QY+fyvK6jFxV72n/AEZpseZ3P0xSpEM7CGkEW1sSdDAW1AaD6236LMzxQa1VjKwJFjaADCwYsD+K0kwdjJ4UR3dmZDTplGZwywGuNPpbcn1wZopfpB1hCXphRN+cGSLi0ggk9Nut+dKdN2uENhHXFyfRP4cqINQQwxBJDD/diIMzO0iPnGJuO08uaWXrPT1E6w8XJ0qQCYMbFGEY8y1GglZajIqMytJJAMmBdAbzJ5jJtMDfE/irghqUFdXul2U7aWICsLfFtPo3cRjUktml15g79cietUpprKAsVqjfmAQ0yoAtbYz3ECcL0aAxZ+oA0wCbiRcfln2wVmcvpNSmeYqE3Ykk84t2EH4f54UPT9LRtNySd46e84rI3qf72Z3Kg3L8PasSApaFLH1CxJ7m57YtnBcuPLCMQzUxEi4FyQDt3Aj3xUuErrcASBYE3vqPp02+uLLwKkAKm8ki02AABHpvOAy408MpVwFjXYzp56ougU6hDBySRERPwlSIIIBg92U4ZjizOdLFiQL35fiMe55ha3wg4SDKamDajKxaFgFTIItvP9WwVSysqdBhjqINoLERcRHQHa1z1OA/+nUtN9UNCc5UNoNj09Z/NgT9DNSjmADp0oHEXuszuOoJExafrtkKmugq1KmqqG0GFMalaGDNZdYOqQN9DHYjAtXOpRp5gVDAqUygI6ExHboCcDjxyx5Epdp/Qj9pWqeaRG/RyA4LFQTMyfn3Nrfwi18Jpqp0qAsCwiBO8nu3X2+ybgmS/wB4SPLbVGkEwoYDaCb6It0M98M2HmVGVQZtAXqIInbf09b46Hh0oeu9319xdPgG47maqBdBMAjUyj16AmwJAm9ycdC8KVmbJ0C6lW8sAggg8vKDBvcCfnjmPiOvUFQKoZlXllRNwTM7bDbb646twLX+jUfNBFTy01A7yAAZ9cM/95v3fRBY/wB/AwjGYzVj3DRpXvHQ/wDSHuXQC0mZ6DqfScco8K+HmqEtI/VtpKkcrJJ2PX59I9Mdc8YoDlHmbMjf8Lg+/Q45r4fr+TWqKweAwDRuom1vaZuZjuL4syvKk/L7lJLWrLZTqI76m/VMFiBsBETMkqCIt6zO+AsyQCUR5W1/zEbbf3m9yScG0KVOqnlCCWV2kdDpMA95vaLfvHy+QJqrCtIMqoAIZQSUvqEWibGQPoWeLcaXY+cqtIzimVLioVHxuf8Aqvbr8JsbX98VRKbu5lQNK3UxuYj0sROLvm+H/oyIarM7MYCgkKD1k7n5AdffFNTjtZ69bUx00qetAvKAxKwLEbRF9w1ziScZyjtTSf36M3DstKMraKRAB8ulpHZvKT7H4T/hPTFa4pRpsuuksmjVVahpxqQNae5jVHWJ9LPuBZzzqn6Pmivn02CkowOlpIADG5BZTKsDpJWGOrCzxh4Zy7VW8ulpIJd6sBVIYnUoUCGfpqIkSb9whg05NUn5/wA+YTYv4rw50qcyiDq0mZCsLkSYIgCPXbB/hzi1OrTqUcw+kMFRC34jMgC42C9x9cD8KdMy9PL7KA5hm1SgUgyxIiJPNG4mMA5jgbxCaWUVDSXoTBYaiIsCBqmeonsU0k7S26AriUPiHu+Vf9JBWoGcU5JQHSVaAZFSRcA9Lld7YXl6d4pEFZsP2VkEjqCBEbk+5ONDQNNmVmBIpfieNRBUggC46/OTgFKuq4A3XSb/ABDmnVNyLna3oLFuV3L98wPSSWw94dxajSFQ1FdT5USHB1TAHLFwT11dTh5k6qVaYZCSC1TUTEyIkMASBMz/ACxReXVAg+hnm7nSTpYERB6XsIxYfCVY6Kyzu4ZLiIhhYb7xM9NOBcrg4lxyNumOqFVdQU7lowZkVotEVCrE37H/ACi++FqrCswElZb3IBMfP74E4Xw1KNCjJqF0CGZ6m0wZiNRtOwxhxpaE+zXj0VUkFZPNozMkTI81G1HS6yRqA1SGncG98bU+H06nmrUUN+rYjV0KhipnpBwoqZGtQpK7sXahWrMXtPlNUI2H5gxaOnSLYaZvh3nF6asV/V6gYn4AWgibyQO2HpNZY77b/QXkSTuImyeaahWBYFaSghwDaNMD0+KCI+uLFlaaOQaR1MhkyDIDTebdettvrUjlCioXNyILMP8AaamsFUGwkxMRBF5Njv0x0l5dWgXJlSvLqEQCNgAb7SbC27B4j0ezVoy0ZxniBpORIsSSItFjb01EgemOu5arqRW2lQY9xOOc5DLpmKtFqiiWZeU3B1DYg7i5N/THSlUAQLAbDBYZ+klOfm3/AAzSoOFJvo9xmMxmNBBV4qp6spW9EJHyxyrK+IUo1qq1gy03AbzE+JSo6C/f4TNj06dnr0Q6Mp2YEH2Ij+OOcL4VzNIHTTk9GhTElSQDchZm3tjLmjLWpxVlMGrcWp06evLulb8CFbgA7koGJ6gESLAX5rB8MzVVy2tDplSCJ0hgDImI2/ELb3MjB6cEzgIOh5hgdombEWkQIt74z/y/xBtgV23YEGFi8Q0dhMwMJmsuR8FNtm3GPFS+XTWs6KqSVBMFoHSTLG8W7i2KxQqLWGc0nTy0lGob6tZUdNyB9pw9T+zPNOxNSqIYiQBMiANnYAyBMEEfY4e5fwWuVpsAPjcFmJkz3gWFh+/fDoY5RfpJ9J/T4g7tla4HRzCK5rMpclSCsTyrEyLn+8T0mNsM/G/GjlmQqPMWqNRGkwNcQoPUnVtvH2VPXanUamwJUsQCHAMbkExBttMWwyz816FGpTYVAmhapBFijESRG2kAA7GDjM5LI3KTXW2/V+z7hc7FfzHEhScNTTygxMSpJXWqWD/Fpnp6zYwMLlzFQM0FjUksV1RFjePaPrIxbVyoIA5pV5YmL/8ANPXrgI5ClTYlgRKaFAIkCBJM2giPofXASmr24B0pu26IvDXEEqVHFQKz/orgHSTeVEkd5MGP8h6vBDKw0BlMgTE7ERuIt0Ox98Wbw5w5XqZrSgDuoZGIG7BZi1pIvG84W5LNu1BbRUpjTWaBLKGPN77qT6A4344rLBNsuq25EY8PaGpKTCidQIFjpkQxt8Xp0Iw34LwcUlr12QqTTGhiDA5gSB0kjpv9MRVcjVpnQ9QFmBIUXlSJ7dwxN4AjqYwZWptmsuoYkshXzADHKDyuB3iQSPfFTjHTcNy69hMaXmr+qqIqmIO9xYxzDrIj0x4cu6QoKsFiCZm2wYzc+sfLEnBcsVohFMBCV6nZiRYX7YYvRW8tYm8ox6e1v9Mc14ZRk0l2WLs5w81qQ80LpLAuNR2DKQPhuCVuDHzwXwnmzKgiJkG/Q2P2P2wSwBTTrJ7Qp2HuB2wHlsoA6wzAlwNQUDdgCQfM3Htgo45rJFvhEdla4hqhgrSmmHAAaFViBckx7Wt9gsplDUp0tBYK+kAqSb9dQ1csrEkROlvnovDKlCqyHQQp+NvhOnYEEj0t3uMNchRfzKcgL5YDEjaxMQQO9oB6YbHdpCXuuNx/4czVNs1TUGLsVn0DHc37DHQdOKH4O4BT/SC5B/VgFF/L0B/fA9MX3GvwtaNS7d/M0NSTqRrpxmPNWMxpKBn8yTG02+Ht9d8aMKu+3/D/ACxFxEdRPSLTv/hPbA4An09Vt/8AbxCBirV7/df+3G5p1e/3X/sxmWqVNI5Z/vNB+fLviVWe0hR/iJt9BiyECU6k8zQD1lf+0e2POJr+q7wVPveP44ziRsoib9v/AOT/AAxroig1o+XSR+yvT0wE1cWiHNOM02bMkIUBY7zI1XuV3sIkGZje+DMhwt6LBlrVNiDBFwwA7drxO8YF4xV0ZuYM/GARvpEEKdyI6dN+2Gi5tTT1qZWTfqv7J9e3fHLhahqgk2n/AB7PiB2b5Z6LFaborvsaikrqI/NKxrO5AAF8S53gmXHNUpuOlnU3OwAiZxSeL+IiX00wYJPQX2Fzv0mB3xNw3jtQMqvLcywGkwJXY9vl+67pOD5XNeW3n0FpsuuS4rRy7g6HIUaJDqxVTAkqALSMRcTza5XNMpQeXVV2Bi5LEmx20wB7WOK/xSoyK2kSRI9St9Ue4g7HfDnIZ5M1RyyVAfOpDYgcylSIv+LTpPb6Rhvh8q1ONVvQN70S8MRqwptqARAQVOm4mQC0aoHwwDcRfBZ4IKbq9JlmPhLAgg7gxtM7XHribL5gJCfo7K2jUUWoBp5iDtAPeR1OF6+Jj+jNWekqwxUAs5lisrYnbuSe0b41tKKcui3JCvjGV8vMDTYNDGbaQQRBMi998BcT4tRostMU61WsVpsyhogOATpWJiSBN4Jw6zXGzWy5NNFNN9YqCDy6BqAIMgk2HqDjzMwlOk9QhR5AVyegWo3X7RGMPitCj6QtR1bJlT4lxmvTq1ESj5ag8sqrWgwdRF5MtAHpgTL8Zzaw66p7wtmgdItuLe2Gee4fUqw7CRV1haiMGXSqypPofcWGx65RyalH8ttdamF1/hBJESDJ7HcXj54zKcUlYGhXy/34CpKlerVXWzHm5mtbaSY36X2k+pxZuH5RqKvqbVJ0gARGlyL+5HT0+S58oUqOrEU2aPLaSdW2qBqkCPvPvhtmM6uX5jDQRH4b2Inc7/xwE5uvU4e3zX2uhuKME3Jvjf8AH75nQuCcKNEGYlgsx6Dr85w0wDwjiqZmilan8Lj7ixHyIjBxOOzBJRSjwVd7mujGY1k/0MZgiAGeW/06Ta/7J/rtgVqO4IuSLFZ6yP8AdnrH2wVm6ck2JiOnof2T/XbEK0jtpMyfw94/9v03xRAikajCQSL9SBMGNin9WON2o1TaYtEhr3m/+z3HTA+TpLqYsJHKV5D0vPwC+r32BsbBqMWQXZykxppqALAif3WkE+9sYlL9S4jTZhYenbSv7sFZ1NQABXcTJ6fQ48ytDSpEDrYbf9I/dimQ5j4pQisjhTq1XIYElWBmA1gIU3mwBPvBkk/9EzKYDkus7RYfQgH3kd8F+MqIVV1B2WQDe0mPitaOkWjscF1q9NAKZiG0qoUE6gRFlGy732ECcc/wyVNy93zf2AfOxz1mpiwYBpuXOk7j8wgybQD0kWIwdkeHmpWUAFVDBibWWRpkf3pv3xbczlabJFSkHgi2iSU2kz8RF5HpA3wso5FaOnSulGsSAJEmeY72A7/ujE0evpfQ9StbBs6i3TWCE+txPqsDGuXreQ4amodggBkTBPKeQ7dR9Raca5irTcG++8d4nfptOI6pNeixVirLIYlfiUDeO8desR6BeP0krtU02/eJfFEa8azFJqlMll1tO9xYH4dxIImOvzwa3iKnUyyUs0lSodeoMCA0DpPe5tI5YvhDm0RVB1mQAGMRAhbAyYnuPXAqxyGT5Zi0gQosb/1via2uxG6excqgNKhQorRIp1DS1t5l2doBBBDMBpBckAAR6zgnitAnLBlRaiqGUqxgEaqhM2YnYDSASSegBOEGUrFQCWZyTafyhjAn2It1g4sgzlLylVxU2edOjYsWEajMxG2NEpKST09f3+LNMdhNR4UHLMGYU2owKSzpViI5W2kXHzONP/AEC0DzDyyLDc8v4zF7gD2Jw3oVcool0rtOzHTt2MEXEH5Y3JymlmNKrA20NqO5/D39BOMU8OVu9lft/AWnH5/x+RJQyy0Kd2YtrYjXcgEkD2GkD3wDxCkKmkGoNLA2ifcEjrbvbEviBdUeSreVUXUNYCkAE9IkN1uJ29cB+G+H0qldaTKzETdiTJJESOgv6dO97jF8S5QqUl/0SOw8Iywp0KSgABUUQBA2GDOmPF7Y9bHYWwZpjzHk49xZAfMV+bSVmI3nr/hI++PcvQRl1FAJmxB2m0g3BjEeYruGMExbYdSP7h/f274i8943Y/bf/wCn6b4ogcmWUGQoBE3jvE/uH0GJsLBWc/m+/wD+u388b03cwLzvckf/AI+3TEIHVKQO4B9wDjKdMDYAD0EY1plr6gB2gk/vUYkxCHNPGtM6CSqkhmgzcXMQP9cQ5TMeZSVimsqFbURcGRcEH81xvG+G3jByCwECSwJIOzbAEbT3IMdsVrh2YK5OFMOHC+vKTI9bnrGOZik4ykl5lPkKPEtZQkDQWgEyYZbyAVuQbzjzN5cMqqGJKtqvYm5Paep6HENYMBTW/M+mQYFzH8vvjbPsKNNBJLEm+k7SdN5gXNx1vti8s5tqVhJJd0YMulNEGmZmIZjM/MAGLT/nIuY4kJ0pIWBYftHr1vMdcb5mozqoVJ0xE2uDaDMwZ+2PMlwylTqSSQTpZAzRfSrNEjo02+XbFPLNqhW8vcAa5U6E+IwSw7KWuCbbGPb2xvS4ezkktNNEc/FMQCBYddUe9zfqfn8oSFVpUsTpKzEaib2BPIf6GIeGcKqokUzDsW1BiYAXaPSSO/TBLG6t7FqCuuUF8OUFtECAGIgdDEEkmJje3UAQMS8XzuXpVNNXVJQ1GhC2lS2gGQLC0xfHtDhzUqrMrXOrTN4BYkbG8en8MDeIamolmfRqTyyQe0tvvvFh/HGqEo1zsg2nHkPzuR0FQJOlNQeN5vbrcN9xhVRAoPcsb6hIAkkXEABQNxMdzO+F/HPH0EKcvUOjSFZQwnoCAQbWHKSPToAt4V4wZ6r0wtRWI1FaiXBUhtUD8oG39Acj9T1V+Cp3HYdipUq3qowQQTJ0m8Eeo36e1ulp8BUhUqs2mAhBBg30rE33vF/5YX5XjYOg1VOpjTkHlh4BEKb7GYP+WLN4VmlSLlD0UAESADfc9Sw/jjJiUpZOPeVGuYstYx6ceY9x1AjSMeY3jGYohgxmNZx7OIWaZisEVnOyqWPsBP8ADHIeF5zO1aFSrVqv5ddV0KGLf73U2kXA/VhpPYgdo61ncxopuwElVJAgnpaw/rfHMcvxOp5YUA1DUdbFogrqi8QNQadyI0kReQyqWhzXQ3FNJ6fMsHgvj1FKdZfNYw8qGMDSFAEE2HwkmYuZ6yfc/wD2k0suQtV1apJ1qv8Au4UHSTEFoJnttGEFTi5p0KopUQMwzFVFtSm0sqybhOs7iel65w/w3U1IHCh6uow4axJgLOkgswJYliFsSThUHOvoG4xbts6P4moB5cEslRFcFfxALaOlwAfmMUurw4APoJ07qJBUlhPWw3mw/hjoHhvhz1Mqq5ino0mKQBhlQAATHrMC9ox5X8BUT8L1UvMBrT7WP3xmyeGm5OUezNJbnNc1VNJ6WnVqDdASI2m1l/N2/diTzBW1GQxp6ZtHKIEwenp6jEvEsuyV2DXCvoK/m54Fp6nb39xibLZEaX25xB097RJ3gdBHTC1KXC5FpS5fARw5lZmIV5Vk03McvWextE9MScSZaqkAcwPQ7AiOm1r4maiaVNVSZYGd7m5i3Ukn9+AKtPTGpCehBa0WIERMyNh39xjTKMMDXLl37AXNhTZmmx0vU+AAoABJt6iDbrvgarxMoihbTqmQBeTaQAZm9+/XAkQ2qzEatiIW20zvciPbA+ZUMJCgMZgbx6Eeo++2FZM7mt0gNcuETcOz1V6hXUwEcx2gTI9J6T1wbmNNQ1FckgIGUafeSCPcfffHnDsj5dLXplovItY2k9OsTGBBmi2oopkgcw2Cg9fSbQRtvOAjkcVpQduFLkOTKUKlRFRTyySQLRDG8/tHtucBcH8J5jMcTqV8xRqZWmKbLS1KSdNlJsCuogxBPU2MXPXKCkhYhQ7CCQYgBRO26yuqI363xYKHjKFXzss5dwssjHS3WYJEWE9YHph2Kcd9QakG1PBuUaorsXLqBuLNGxICQSCP59MO8zlwiQCTbr6sv88D8Mz1OuBpptBWZLWg/wCLrJ++Cs6AFiI9z1LD19MasahVwCqg5dhjbGvQYycNLPcZjycZiEPCMLeMcSZKb+SBUqgcq9N7k+gwfUblPsf3YV03C1IJsZ/5jP8ACPlgQkVavUq5gFqlU+UPhUcsEdWuIYEGI1dPmFmOHFFLry3MSRJPwknrfYHeFH5rT8VdqOaqqUPlHSZKnTdeaD7/ALvS82YpgBXdyxVCVTliSIkAdLhRYbj2O3BpcN/iKyWpB3gnh4VddSDWYSoJJhB8Oknf1I67wcQ6HzdRVLCtouwICqjlmEAQSYVTeZvaNsMvCq68hRVwCwBgMJuGaDpOK34azapxetSqVaKQSVRA2pi8BFdoC8q3AvOq3XGNtJj0m7OlokADtbHpxmEGV8VBsylFkC+Zq0nzATKgEgqNvr274FySaT7BUW+DnvGGqUa7AqBBMzeST39Y39b4bZDP+dRLhQCNUj1Uf6fU4n8aUFNaqCv4BpPrZp9+Y4nCKUpKq8hgkgwAUKsFIEGG27EAjrhfhPVnKhM8ftEH6Q9yZvJAJ3nmmO3T5YjDLBMlhfT1BgRMySZ3v2Hzj4vWfW6gkrMwpiJBJ2PxfQfSMAiovlgAqTsSLGRFiLz745s4uMmnzYDjJKwmrmVuxdipFxpmLiD8Q2j03xtwrIa/1jSNzpuIhp2/w4gyGXNSqhFqQqBrm5gGx6Aal/yxdeFeGajUdZI1MmlQdo3mD329vpiQg5ypDMUNK1PnorLZsAIqA6yLsIMk3XfckCCNupnGhUhdJZIkltPXt09p+dsS57JeU6q9nU6nTQFEk9DsQbjbve0YGzCnzFgEgnYHTsTIm4tYW7jBKNc7CdMnwgmmQWUCGIpsEa1yxSAelgsD39cS8JaoYLqTSDQLTBiCBtYAkbYGzORZqmkKGU3UC1kYA2sOw6R64uPAOHsysWGnQWg785uD8t/+HFqDm1FDYXy+grhXFqFL9V5imsfiWbg/l7EgdB1n2AnibOO06D8KMRzRDysH4TtPp9zjnn/gdZOIUlrU5RaiPUJII8sVBLEzcSb9d8O8r4kq1Q7ihS0uroqpUOpWDEFKmpoB3JZRHvY462FPRp0kvfk6RQz1hcG1474Jy+ZDTH4SVPuI/njnnCPFBUVPOWmDReHeiXKkeSWazMTKkgG997XAc+CuLPUr5lHKaR5TgLO9RSWuT1gH+owcq47CipU30XCMZj2cZhdBWagYqvFq4RSXmBq1X/CRMgC8i39HFqOKv4roMaVZkEut9tVuUMdO5hTMC5gRc4pukElboC4+K7ZEikdbcupmuVSQGMRuBJPse2CuFeE6Lqrh3KsFJWViV9QJibxthvRzAXS4/wBnU72g3P2k298L+At5OYr5fSVppzUxpgeXa4IsRqLAdYgH4b1unfmFtpoH43nvIpVKgLMVqqi3vpLqpCgdbk7Hb0wv8U8KRKVNvLQVaVZHViBq5idQ1jfUT33HtBnGyFXLGoA1MVgzXAgoGZTf4r6jAvtY4m47w1s6TTRwiiohMzDKpEzsd7qdpUGbYqVu0XFqNMdcb4v5VHzFjmjSTtzXB9bdPbHNeJ5dqJUVmK6eZf1ZEtO22k7m/wBYti98UAevl6AHKhFRvQLOn7hfkcI+N5zz6hO9OkYJ3uwssdzYnsCNhGMef1m229tq+ovU1wL6Nao9JHYqS41aSxlQrFWUEiTBWZ2uBEYKPmatRYAREaZ5d77Ydp4cLUqUEK4DFpB3dtRE79dvbHlbwu52de5mf5Y2eFxQUfXbXxfl8wHqXBUs/SBaNNm3kxFrX9TH3wvp8MDKICgTzRHSpO2Lz/5Pbc1F+hP2kYjTwMYI86xkfCev+PfCPF+Gubnilz0Him0qYJ4X4IlWoSByoQTHU2Kr7Hf298XuMD5HJrSQKojqfUncn1OCZwzBi9HGu+y5O3ZUPG2RWo9ICA9wT+yQQPeCZGFC5cFgrgMApt326esfuxa8/wCGBWcs9V95GmBEEQPsB/riJvByFw5q1CRaOWP3YzZcM5ybRergQ8MyjNWCIp2aWOwBKH7R8zi41VWjSAAaB2BJJvcgd8b5HILSWBfuTifMLKkadQNiJi2H4cTxr2gvfk5/n6lY5xKi0KxTymQnQbHUjLb/AAkfPFLqcDSm7ms2dpVahLPoFNEKSAHAeYYjrIiDsN+z/oKwB5Sx21e31+EfTC/i/DKZQK1FCFKlQTMHUPT0EjY2mYxqjkmuWvlX9sDSjm2T8OVUy9SnRp1zSIqCkGpgFlZDDEgkFmMdupgTi0+CsvVpZmrrpVQKi0gCUtyrBG1gO59fldBlASSaaydzq779MbZbK6Tamg7kN336egwr19Wq18vyM1PTpCfrjMb/AD/r649wwGiJsIc9wN6moEqVeA0MwOm8i3cHoRh7pf8AL9xjzS/5fuMDRYrTgOmnoRtIkkbmD3A98a1OBMRZknSASyEzHUwww20v+X7jGaH/AC/cYmlEsUUvDSEk1QlRrQTTFgFC9ZN7/UjFY4/49WjU8vLqssYmJkJAJAsAo7nfF7q0XYEadwRMjrigP/ZbXvFZfQsk2i0jWAT9j2wjMsmygPw+j3eQg4V4oq0UR3pNmcxm3IQTommpA3g/iIAEbCSR1Ip0XAag9F1HmpUFMFXaJk7GCQnqDbHnDf7KaqOpq5guFYNyrpMggjmLtABvAG5xY8x4frLUVqAVTYFnbV1M26nSxja+5wtYpaUn5/7JmeNv1P399w0yXE1qkhQ4I3DU2WD1HMAJv0nEebZgxAZh7Tb4f2TgtKNSBKz6yMYcsxuaak+sY2CH7Bc1R5+Jhfv/AJYkRmi7f81+m46f64M/RG28pYH93Gforf8Aw1/5cWUBmq07n1ubER698bKTPxDru5jr+1tgv9Gb8g+2NhRf8g+2IQhWkWurqe8Mx6j9q1sSLl3Fw311Hr/e7Y3FN/yj6jG2l/y/cYhDxFeblYjopBn31H92JcRw/wCX7jGQ/wCX7jEIb6cJuLZ+mVaGBKlAQCJB1ixHT4Thvz/l+4wrr+HFdizKxJIJ/WdtsU76IMMlmhUQMux2+Vv4YIwFkuHmkulFIXoC0x7YKh/y/cYpFm+MxpDfl+4xmLIf/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382348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EA266-6175-69C2-7C7B-E4423B52372D}"/>
              </a:ext>
            </a:extLst>
          </p:cNvPr>
          <p:cNvSpPr>
            <a:spLocks noGrp="1"/>
          </p:cNvSpPr>
          <p:nvPr>
            <p:ph type="title"/>
          </p:nvPr>
        </p:nvSpPr>
        <p:spPr/>
        <p:txBody>
          <a:bodyPr/>
          <a:lstStyle/>
          <a:p>
            <a:r>
              <a:rPr lang="nl-NL" dirty="0"/>
              <a:t>Interview </a:t>
            </a:r>
            <a:r>
              <a:rPr lang="nl-NL" b="1" dirty="0"/>
              <a:t>vragen (1/2)</a:t>
            </a:r>
          </a:p>
        </p:txBody>
      </p:sp>
      <p:sp>
        <p:nvSpPr>
          <p:cNvPr id="3" name="Tijdelijke aanduiding voor inhoud 2">
            <a:extLst>
              <a:ext uri="{FF2B5EF4-FFF2-40B4-BE49-F238E27FC236}">
                <a16:creationId xmlns:a16="http://schemas.microsoft.com/office/drawing/2014/main" id="{FD7D89EC-597A-91F2-CD9D-AAE2695D7E2E}"/>
              </a:ext>
            </a:extLst>
          </p:cNvPr>
          <p:cNvSpPr>
            <a:spLocks noGrp="1"/>
          </p:cNvSpPr>
          <p:nvPr>
            <p:ph idx="1"/>
          </p:nvPr>
        </p:nvSpPr>
        <p:spPr/>
        <p:txBody>
          <a:bodyPr>
            <a:normAutofit fontScale="92500" lnSpcReduction="10000"/>
          </a:bodyPr>
          <a:lstStyle/>
          <a:p>
            <a:pPr marL="0" indent="0">
              <a:buNone/>
            </a:pPr>
            <a:r>
              <a:rPr lang="nl-NL" i="1" dirty="0"/>
              <a:t>Bereid diegene die je interviewt voor, vertel iets over je opleiding, wat je opdracht is en waar je samen een gesprek over gaat hebben. </a:t>
            </a:r>
          </a:p>
          <a:p>
            <a:pPr marL="0" indent="0">
              <a:buNone/>
            </a:pPr>
            <a:endParaRPr lang="nl-NL" dirty="0"/>
          </a:p>
          <a:p>
            <a:r>
              <a:rPr lang="nl-NL" dirty="0"/>
              <a:t>Start opname</a:t>
            </a:r>
          </a:p>
          <a:p>
            <a:r>
              <a:rPr lang="nl-NL" dirty="0"/>
              <a:t>Vertel wie je bent en met wie je een interview hebt. </a:t>
            </a:r>
          </a:p>
          <a:p>
            <a:r>
              <a:rPr lang="nl-NL" dirty="0"/>
              <a:t>Vertel je relatie met de persoon die je interviewt.</a:t>
            </a:r>
          </a:p>
          <a:p>
            <a:r>
              <a:rPr lang="nl-NL" dirty="0"/>
              <a:t>Vertel waar je zit.</a:t>
            </a:r>
          </a:p>
          <a:p>
            <a:r>
              <a:rPr lang="nl-NL" dirty="0"/>
              <a:t>Start met het interview</a:t>
            </a:r>
          </a:p>
          <a:p>
            <a:r>
              <a:rPr lang="nl-NL" dirty="0"/>
              <a:t>…. Gesprek…</a:t>
            </a:r>
          </a:p>
          <a:p>
            <a:r>
              <a:rPr lang="nl-NL" dirty="0"/>
              <a:t>Sluit het gesprek af en bedank de ander voor zijn tijd.</a:t>
            </a:r>
          </a:p>
        </p:txBody>
      </p:sp>
    </p:spTree>
    <p:extLst>
      <p:ext uri="{BB962C8B-B14F-4D97-AF65-F5344CB8AC3E}">
        <p14:creationId xmlns:p14="http://schemas.microsoft.com/office/powerpoint/2010/main" val="77280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EA266-6175-69C2-7C7B-E4423B52372D}"/>
              </a:ext>
            </a:extLst>
          </p:cNvPr>
          <p:cNvSpPr>
            <a:spLocks noGrp="1"/>
          </p:cNvSpPr>
          <p:nvPr>
            <p:ph type="title"/>
          </p:nvPr>
        </p:nvSpPr>
        <p:spPr/>
        <p:txBody>
          <a:bodyPr/>
          <a:lstStyle/>
          <a:p>
            <a:r>
              <a:rPr lang="nl-NL" dirty="0"/>
              <a:t>Interview </a:t>
            </a:r>
            <a:r>
              <a:rPr lang="nl-NL" b="1" dirty="0"/>
              <a:t>vragen (2/2)</a:t>
            </a:r>
          </a:p>
        </p:txBody>
      </p:sp>
      <p:sp>
        <p:nvSpPr>
          <p:cNvPr id="3" name="Tijdelijke aanduiding voor inhoud 2">
            <a:extLst>
              <a:ext uri="{FF2B5EF4-FFF2-40B4-BE49-F238E27FC236}">
                <a16:creationId xmlns:a16="http://schemas.microsoft.com/office/drawing/2014/main" id="{FD7D89EC-597A-91F2-CD9D-AAE2695D7E2E}"/>
              </a:ext>
            </a:extLst>
          </p:cNvPr>
          <p:cNvSpPr>
            <a:spLocks noGrp="1"/>
          </p:cNvSpPr>
          <p:nvPr>
            <p:ph idx="1"/>
          </p:nvPr>
        </p:nvSpPr>
        <p:spPr/>
        <p:txBody>
          <a:bodyPr/>
          <a:lstStyle/>
          <a:p>
            <a:pPr marL="514350" indent="-514350">
              <a:buAutoNum type="arabicPeriod"/>
            </a:pPr>
            <a:r>
              <a:rPr lang="nl-NL" dirty="0"/>
              <a:t>Vertel wat over uzelf: naam, leeftijd, woonplaats, </a:t>
            </a:r>
            <a:r>
              <a:rPr lang="nl-NL" dirty="0" err="1"/>
              <a:t>etc</a:t>
            </a:r>
            <a:r>
              <a:rPr lang="nl-NL" dirty="0"/>
              <a:t>…</a:t>
            </a:r>
          </a:p>
          <a:p>
            <a:pPr marL="514350" indent="-514350">
              <a:buAutoNum type="arabicPeriod"/>
            </a:pPr>
            <a:r>
              <a:rPr lang="nl-NL" dirty="0"/>
              <a:t>Wat doet u nu als vrijetijdsbesteding?</a:t>
            </a:r>
          </a:p>
          <a:p>
            <a:pPr marL="514350" indent="-514350">
              <a:buAutoNum type="arabicPeriod"/>
            </a:pPr>
            <a:r>
              <a:rPr lang="nl-NL" dirty="0"/>
              <a:t>Wat deed u als kind als vrijetijdsbesteding?</a:t>
            </a:r>
          </a:p>
          <a:p>
            <a:pPr marL="514350" indent="-514350">
              <a:buAutoNum type="arabicPeriod"/>
            </a:pPr>
            <a:r>
              <a:rPr lang="nl-NL" dirty="0"/>
              <a:t>Wat is uw favoriete vrijetijdsbesteding waar u meer tijd voor zou willen maken en waarom?</a:t>
            </a:r>
          </a:p>
          <a:p>
            <a:pPr marL="514350" indent="-514350">
              <a:buAutoNum type="arabicPeriod"/>
            </a:pPr>
            <a:r>
              <a:rPr lang="nl-NL" dirty="0"/>
              <a:t>Welke soort vrijetijdsbesteding gaat u de komende jaren doen en waarom?</a:t>
            </a:r>
          </a:p>
        </p:txBody>
      </p:sp>
    </p:spTree>
    <p:extLst>
      <p:ext uri="{BB962C8B-B14F-4D97-AF65-F5344CB8AC3E}">
        <p14:creationId xmlns:p14="http://schemas.microsoft.com/office/powerpoint/2010/main" val="3078039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B08B6-4361-2B9A-390E-7E9A1A0AD8C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967EA9D-0A16-3260-062A-4E7445565610}"/>
              </a:ext>
            </a:extLst>
          </p:cNvPr>
          <p:cNvSpPr>
            <a:spLocks noGrp="1"/>
          </p:cNvSpPr>
          <p:nvPr>
            <p:ph idx="1"/>
          </p:nvPr>
        </p:nvSpPr>
        <p:spPr/>
        <p:txBody>
          <a:bodyPr/>
          <a:lstStyle/>
          <a:p>
            <a:endParaRPr lang="nl-NL" dirty="0"/>
          </a:p>
        </p:txBody>
      </p:sp>
      <p:pic>
        <p:nvPicPr>
          <p:cNvPr id="3074" name="Picture 2" descr="376,023 Einde Foto's, Afbeeldingen en Stock Fotografie - 123RF">
            <a:extLst>
              <a:ext uri="{FF2B5EF4-FFF2-40B4-BE49-F238E27FC236}">
                <a16:creationId xmlns:a16="http://schemas.microsoft.com/office/drawing/2014/main" id="{79195161-B802-BC34-C956-7CA84EAC0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18" y="0"/>
            <a:ext cx="90236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9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F960D6A-564A-4278-A858-48C884B501D1}"/>
              </a:ext>
            </a:extLst>
          </p:cNvPr>
          <p:cNvSpPr txBox="1">
            <a:spLocks/>
          </p:cNvSpPr>
          <p:nvPr/>
        </p:nvSpPr>
        <p:spPr>
          <a:xfrm>
            <a:off x="674654" y="693014"/>
            <a:ext cx="9937104" cy="4513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cs typeface="Arial" panose="020B0604020202020204" pitchFamily="34" charset="0"/>
              </a:rPr>
              <a:t>Wie ben ik?</a:t>
            </a:r>
          </a:p>
        </p:txBody>
      </p:sp>
      <p:sp>
        <p:nvSpPr>
          <p:cNvPr id="5" name="Ondertitel 2">
            <a:extLst>
              <a:ext uri="{FF2B5EF4-FFF2-40B4-BE49-F238E27FC236}">
                <a16:creationId xmlns:a16="http://schemas.microsoft.com/office/drawing/2014/main" id="{627491F8-5F14-4704-8876-FBBA3A26A2EC}"/>
              </a:ext>
            </a:extLst>
          </p:cNvPr>
          <p:cNvSpPr txBox="1">
            <a:spLocks/>
          </p:cNvSpPr>
          <p:nvPr/>
        </p:nvSpPr>
        <p:spPr>
          <a:xfrm>
            <a:off x="1038548" y="1273047"/>
            <a:ext cx="5848337" cy="3859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500" dirty="0">
                <a:solidFill>
                  <a:schemeClr val="bg1"/>
                </a:solidFill>
                <a:latin typeface="Kristen ITC" panose="03050502040202030202" pitchFamily="66" charset="0"/>
              </a:rPr>
              <a:t>Wie ben ik?</a:t>
            </a:r>
          </a:p>
        </p:txBody>
      </p:sp>
      <p:sp>
        <p:nvSpPr>
          <p:cNvPr id="8" name="Tekstvak 7">
            <a:extLst>
              <a:ext uri="{FF2B5EF4-FFF2-40B4-BE49-F238E27FC236}">
                <a16:creationId xmlns:a16="http://schemas.microsoft.com/office/drawing/2014/main" id="{97FB73E1-F433-4326-805C-207517141361}"/>
              </a:ext>
            </a:extLst>
          </p:cNvPr>
          <p:cNvSpPr txBox="1"/>
          <p:nvPr/>
        </p:nvSpPr>
        <p:spPr>
          <a:xfrm>
            <a:off x="7211164" y="3127471"/>
            <a:ext cx="4600591" cy="2308324"/>
          </a:xfrm>
          <a:prstGeom prst="rect">
            <a:avLst/>
          </a:prstGeom>
          <a:noFill/>
        </p:spPr>
        <p:txBody>
          <a:bodyPr wrap="square" rtlCol="0">
            <a:spAutoFit/>
          </a:bodyPr>
          <a:lstStyle/>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Ik ben docent VT en Locatieadviseur</a:t>
            </a:r>
          </a:p>
          <a:p>
            <a:r>
              <a:rPr lang="nl-NL" dirty="0">
                <a:latin typeface="Arial" panose="020B0604020202020204" pitchFamily="34" charset="0"/>
                <a:cs typeface="Arial" panose="020B0604020202020204" pitchFamily="34" charset="0"/>
              </a:rPr>
              <a:t> </a:t>
            </a:r>
          </a:p>
          <a:p>
            <a:r>
              <a:rPr lang="nl-NL" dirty="0">
                <a:latin typeface="Arial" panose="020B0604020202020204" pitchFamily="34" charset="0"/>
                <a:cs typeface="Arial" panose="020B0604020202020204" pitchFamily="34" charset="0"/>
              </a:rPr>
              <a:t>Ik werk 4 dagen bij Yuverta Tilburg</a:t>
            </a:r>
          </a:p>
          <a:p>
            <a:endParaRPr lang="nl-NL" dirty="0">
              <a:latin typeface="Arial" panose="020B0604020202020204" pitchFamily="34" charset="0"/>
              <a:cs typeface="Arial" panose="020B0604020202020204" pitchFamily="34" charset="0"/>
            </a:endParaRPr>
          </a:p>
          <a:p>
            <a:r>
              <a:rPr lang="nl-NL" dirty="0">
                <a:solidFill>
                  <a:srgbClr val="7030A0"/>
                </a:solidFill>
                <a:latin typeface="Arial" panose="020B0604020202020204" pitchFamily="34" charset="0"/>
                <a:cs typeface="Arial" panose="020B0604020202020204" pitchFamily="34" charset="0"/>
              </a:rPr>
              <a:t>Naam: Lotte de Laat </a:t>
            </a:r>
          </a:p>
          <a:p>
            <a:r>
              <a:rPr lang="nl-NL" dirty="0">
                <a:solidFill>
                  <a:srgbClr val="7030A0"/>
                </a:solidFill>
                <a:latin typeface="Arial" panose="020B0604020202020204" pitchFamily="34" charset="0"/>
                <a:cs typeface="Arial" panose="020B0604020202020204" pitchFamily="34" charset="0"/>
              </a:rPr>
              <a:t>E-mail: </a:t>
            </a:r>
            <a:r>
              <a:rPr lang="nl-NL" dirty="0">
                <a:solidFill>
                  <a:srgbClr val="FF0000"/>
                </a:solidFill>
                <a:latin typeface="Arial" panose="020B0604020202020204" pitchFamily="34" charset="0"/>
                <a:cs typeface="Arial" panose="020B0604020202020204" pitchFamily="34" charset="0"/>
                <a:hlinkClick r:id="rId2"/>
              </a:rPr>
              <a:t>l.de.laat@yuverta.nl</a:t>
            </a:r>
            <a:r>
              <a:rPr lang="nl-NL" dirty="0">
                <a:solidFill>
                  <a:srgbClr val="FF0000"/>
                </a:solidFill>
                <a:latin typeface="Arial" panose="020B0604020202020204" pitchFamily="34" charset="0"/>
                <a:cs typeface="Arial" panose="020B0604020202020204" pitchFamily="34" charset="0"/>
              </a:rPr>
              <a:t> </a:t>
            </a:r>
          </a:p>
        </p:txBody>
      </p:sp>
      <p:sp>
        <p:nvSpPr>
          <p:cNvPr id="9" name="Rechthoek 8">
            <a:extLst>
              <a:ext uri="{FF2B5EF4-FFF2-40B4-BE49-F238E27FC236}">
                <a16:creationId xmlns:a16="http://schemas.microsoft.com/office/drawing/2014/main" id="{3E57A8C2-115D-493E-BB7B-EB570551772B}"/>
              </a:ext>
            </a:extLst>
          </p:cNvPr>
          <p:cNvSpPr/>
          <p:nvPr/>
        </p:nvSpPr>
        <p:spPr>
          <a:xfrm rot="21172577">
            <a:off x="3781489" y="2078582"/>
            <a:ext cx="2866540" cy="4030552"/>
          </a:xfrm>
          <a:custGeom>
            <a:avLst/>
            <a:gdLst>
              <a:gd name="connsiteX0" fmla="*/ 0 w 2866540"/>
              <a:gd name="connsiteY0" fmla="*/ 0 h 4030552"/>
              <a:gd name="connsiteX1" fmla="*/ 601973 w 2866540"/>
              <a:gd name="connsiteY1" fmla="*/ 0 h 4030552"/>
              <a:gd name="connsiteX2" fmla="*/ 1146616 w 2866540"/>
              <a:gd name="connsiteY2" fmla="*/ 0 h 4030552"/>
              <a:gd name="connsiteX3" fmla="*/ 1662593 w 2866540"/>
              <a:gd name="connsiteY3" fmla="*/ 0 h 4030552"/>
              <a:gd name="connsiteX4" fmla="*/ 2235901 w 2866540"/>
              <a:gd name="connsiteY4" fmla="*/ 0 h 4030552"/>
              <a:gd name="connsiteX5" fmla="*/ 2866540 w 2866540"/>
              <a:gd name="connsiteY5" fmla="*/ 0 h 4030552"/>
              <a:gd name="connsiteX6" fmla="*/ 2866540 w 2866540"/>
              <a:gd name="connsiteY6" fmla="*/ 631453 h 4030552"/>
              <a:gd name="connsiteX7" fmla="*/ 2866540 w 2866540"/>
              <a:gd name="connsiteY7" fmla="*/ 1343517 h 4030552"/>
              <a:gd name="connsiteX8" fmla="*/ 2866540 w 2866540"/>
              <a:gd name="connsiteY8" fmla="*/ 1974970 h 4030552"/>
              <a:gd name="connsiteX9" fmla="*/ 2866540 w 2866540"/>
              <a:gd name="connsiteY9" fmla="*/ 2687035 h 4030552"/>
              <a:gd name="connsiteX10" fmla="*/ 2866540 w 2866540"/>
              <a:gd name="connsiteY10" fmla="*/ 3358793 h 4030552"/>
              <a:gd name="connsiteX11" fmla="*/ 2866540 w 2866540"/>
              <a:gd name="connsiteY11" fmla="*/ 4030552 h 4030552"/>
              <a:gd name="connsiteX12" fmla="*/ 2379228 w 2866540"/>
              <a:gd name="connsiteY12" fmla="*/ 4030552 h 4030552"/>
              <a:gd name="connsiteX13" fmla="*/ 1748589 w 2866540"/>
              <a:gd name="connsiteY13" fmla="*/ 4030552 h 4030552"/>
              <a:gd name="connsiteX14" fmla="*/ 1146616 w 2866540"/>
              <a:gd name="connsiteY14" fmla="*/ 4030552 h 4030552"/>
              <a:gd name="connsiteX15" fmla="*/ 659304 w 2866540"/>
              <a:gd name="connsiteY15" fmla="*/ 4030552 h 4030552"/>
              <a:gd name="connsiteX16" fmla="*/ 0 w 2866540"/>
              <a:gd name="connsiteY16" fmla="*/ 4030552 h 4030552"/>
              <a:gd name="connsiteX17" fmla="*/ 0 w 2866540"/>
              <a:gd name="connsiteY17" fmla="*/ 3358793 h 4030552"/>
              <a:gd name="connsiteX18" fmla="*/ 0 w 2866540"/>
              <a:gd name="connsiteY18" fmla="*/ 2767646 h 4030552"/>
              <a:gd name="connsiteX19" fmla="*/ 0 w 2866540"/>
              <a:gd name="connsiteY19" fmla="*/ 2136193 h 4030552"/>
              <a:gd name="connsiteX20" fmla="*/ 0 w 2866540"/>
              <a:gd name="connsiteY20" fmla="*/ 1504739 h 4030552"/>
              <a:gd name="connsiteX21" fmla="*/ 0 w 2866540"/>
              <a:gd name="connsiteY21" fmla="*/ 792675 h 4030552"/>
              <a:gd name="connsiteX22" fmla="*/ 0 w 2866540"/>
              <a:gd name="connsiteY22" fmla="*/ 0 h 403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66540" h="4030552" extrusionOk="0">
                <a:moveTo>
                  <a:pt x="0" y="0"/>
                </a:moveTo>
                <a:cubicBezTo>
                  <a:pt x="253209" y="24240"/>
                  <a:pt x="392875" y="-3247"/>
                  <a:pt x="601973" y="0"/>
                </a:cubicBezTo>
                <a:cubicBezTo>
                  <a:pt x="811071" y="3247"/>
                  <a:pt x="972925" y="-7303"/>
                  <a:pt x="1146616" y="0"/>
                </a:cubicBezTo>
                <a:cubicBezTo>
                  <a:pt x="1320307" y="7303"/>
                  <a:pt x="1536536" y="-22540"/>
                  <a:pt x="1662593" y="0"/>
                </a:cubicBezTo>
                <a:cubicBezTo>
                  <a:pt x="1788650" y="22540"/>
                  <a:pt x="1959930" y="-24530"/>
                  <a:pt x="2235901" y="0"/>
                </a:cubicBezTo>
                <a:cubicBezTo>
                  <a:pt x="2511872" y="24530"/>
                  <a:pt x="2702604" y="9157"/>
                  <a:pt x="2866540" y="0"/>
                </a:cubicBezTo>
                <a:cubicBezTo>
                  <a:pt x="2872585" y="182097"/>
                  <a:pt x="2838993" y="387704"/>
                  <a:pt x="2866540" y="631453"/>
                </a:cubicBezTo>
                <a:cubicBezTo>
                  <a:pt x="2894087" y="875202"/>
                  <a:pt x="2877425" y="1141261"/>
                  <a:pt x="2866540" y="1343517"/>
                </a:cubicBezTo>
                <a:cubicBezTo>
                  <a:pt x="2855655" y="1545773"/>
                  <a:pt x="2895627" y="1755942"/>
                  <a:pt x="2866540" y="1974970"/>
                </a:cubicBezTo>
                <a:cubicBezTo>
                  <a:pt x="2837453" y="2193998"/>
                  <a:pt x="2889311" y="2433188"/>
                  <a:pt x="2866540" y="2687035"/>
                </a:cubicBezTo>
                <a:cubicBezTo>
                  <a:pt x="2843769" y="2940882"/>
                  <a:pt x="2854962" y="3124633"/>
                  <a:pt x="2866540" y="3358793"/>
                </a:cubicBezTo>
                <a:cubicBezTo>
                  <a:pt x="2878118" y="3592953"/>
                  <a:pt x="2840822" y="3860209"/>
                  <a:pt x="2866540" y="4030552"/>
                </a:cubicBezTo>
                <a:cubicBezTo>
                  <a:pt x="2749398" y="4045798"/>
                  <a:pt x="2537904" y="4050270"/>
                  <a:pt x="2379228" y="4030552"/>
                </a:cubicBezTo>
                <a:cubicBezTo>
                  <a:pt x="2220552" y="4010834"/>
                  <a:pt x="1916721" y="4029400"/>
                  <a:pt x="1748589" y="4030552"/>
                </a:cubicBezTo>
                <a:cubicBezTo>
                  <a:pt x="1580457" y="4031704"/>
                  <a:pt x="1281265" y="4016766"/>
                  <a:pt x="1146616" y="4030552"/>
                </a:cubicBezTo>
                <a:cubicBezTo>
                  <a:pt x="1011967" y="4044338"/>
                  <a:pt x="820146" y="4017412"/>
                  <a:pt x="659304" y="4030552"/>
                </a:cubicBezTo>
                <a:cubicBezTo>
                  <a:pt x="498462" y="4043692"/>
                  <a:pt x="224170" y="4024541"/>
                  <a:pt x="0" y="4030552"/>
                </a:cubicBezTo>
                <a:cubicBezTo>
                  <a:pt x="1708" y="3883582"/>
                  <a:pt x="-29850" y="3569880"/>
                  <a:pt x="0" y="3358793"/>
                </a:cubicBezTo>
                <a:cubicBezTo>
                  <a:pt x="29850" y="3147706"/>
                  <a:pt x="23285" y="2953027"/>
                  <a:pt x="0" y="2767646"/>
                </a:cubicBezTo>
                <a:cubicBezTo>
                  <a:pt x="-23285" y="2582265"/>
                  <a:pt x="-7636" y="2426278"/>
                  <a:pt x="0" y="2136193"/>
                </a:cubicBezTo>
                <a:cubicBezTo>
                  <a:pt x="7636" y="1846108"/>
                  <a:pt x="-5461" y="1740612"/>
                  <a:pt x="0" y="1504739"/>
                </a:cubicBezTo>
                <a:cubicBezTo>
                  <a:pt x="5461" y="1268866"/>
                  <a:pt x="12971" y="1045221"/>
                  <a:pt x="0" y="792675"/>
                </a:cubicBezTo>
                <a:cubicBezTo>
                  <a:pt x="-12971" y="540129"/>
                  <a:pt x="-5664" y="294338"/>
                  <a:pt x="0" y="0"/>
                </a:cubicBezTo>
                <a:close/>
              </a:path>
            </a:pathLst>
          </a:custGeom>
          <a:noFill/>
          <a:ln w="76200">
            <a:solidFill>
              <a:schemeClr val="bg1"/>
            </a:solidFill>
            <a:extLst>
              <a:ext uri="{C807C97D-BFC1-408E-A445-0C87EB9F89A2}">
                <ask:lineSketchStyleProps xmlns:ask="http://schemas.microsoft.com/office/drawing/2018/sketchyshapes" sd="194776079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Arial" panose="020B0604020202020204" pitchFamily="34" charset="0"/>
                <a:cs typeface="Arial" panose="020B0604020202020204" pitchFamily="34" charset="0"/>
              </a:rPr>
              <a:t>FOTO</a:t>
            </a:r>
          </a:p>
        </p:txBody>
      </p:sp>
      <p:sp>
        <p:nvSpPr>
          <p:cNvPr id="10" name="Tijdelijke aanduiding voor datum 5">
            <a:extLst>
              <a:ext uri="{FF2B5EF4-FFF2-40B4-BE49-F238E27FC236}">
                <a16:creationId xmlns:a16="http://schemas.microsoft.com/office/drawing/2014/main" id="{B9518B0E-8371-4E6D-B57A-E5286D422AB3}"/>
              </a:ext>
            </a:extLst>
          </p:cNvPr>
          <p:cNvSpPr>
            <a:spLocks noGrp="1"/>
          </p:cNvSpPr>
          <p:nvPr>
            <p:ph type="dt" sz="half" idx="10"/>
          </p:nvPr>
        </p:nvSpPr>
        <p:spPr>
          <a:xfrm>
            <a:off x="371476" y="6325170"/>
            <a:ext cx="803274" cy="216000"/>
          </a:xfrm>
        </p:spPr>
        <p:txBody>
          <a:bodyPr/>
          <a:lstStyle/>
          <a:p>
            <a:r>
              <a:rPr lang="nl-NL" dirty="0">
                <a:solidFill>
                  <a:schemeClr val="tx1"/>
                </a:solidFill>
              </a:rPr>
              <a:t>4</a:t>
            </a:r>
          </a:p>
        </p:txBody>
      </p:sp>
      <p:pic>
        <p:nvPicPr>
          <p:cNvPr id="6" name="Afbeelding 5" descr="Afbeelding met persoon, kleding, meubels, glimlach&#10;&#10;Automatisch gegenereerde beschrijving">
            <a:extLst>
              <a:ext uri="{FF2B5EF4-FFF2-40B4-BE49-F238E27FC236}">
                <a16:creationId xmlns:a16="http://schemas.microsoft.com/office/drawing/2014/main" id="{F55A2D66-6BAD-D679-8D23-CFEFFBDAC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4370"/>
            <a:ext cx="7311848" cy="4708830"/>
          </a:xfrm>
          <a:prstGeom prst="rect">
            <a:avLst/>
          </a:prstGeom>
        </p:spPr>
      </p:pic>
    </p:spTree>
    <p:extLst>
      <p:ext uri="{BB962C8B-B14F-4D97-AF65-F5344CB8AC3E}">
        <p14:creationId xmlns:p14="http://schemas.microsoft.com/office/powerpoint/2010/main" val="384448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F4E19-4494-844E-C09F-9DF7B38816F0}"/>
              </a:ext>
            </a:extLst>
          </p:cNvPr>
          <p:cNvSpPr>
            <a:spLocks noGrp="1"/>
          </p:cNvSpPr>
          <p:nvPr>
            <p:ph type="title"/>
          </p:nvPr>
        </p:nvSpPr>
        <p:spPr/>
        <p:txBody>
          <a:bodyPr/>
          <a:lstStyle/>
          <a:p>
            <a:endParaRPr lang="nl-NL" dirty="0"/>
          </a:p>
        </p:txBody>
      </p:sp>
      <p:sp>
        <p:nvSpPr>
          <p:cNvPr id="4" name="Tijdelijke aanduiding voor tekst 3">
            <a:extLst>
              <a:ext uri="{FF2B5EF4-FFF2-40B4-BE49-F238E27FC236}">
                <a16:creationId xmlns:a16="http://schemas.microsoft.com/office/drawing/2014/main" id="{5F966DC5-15DE-A9F7-E398-54122EB04111}"/>
              </a:ext>
            </a:extLst>
          </p:cNvPr>
          <p:cNvSpPr>
            <a:spLocks noGrp="1"/>
          </p:cNvSpPr>
          <p:nvPr>
            <p:ph type="body" sz="half" idx="2"/>
          </p:nvPr>
        </p:nvSpPr>
        <p:spPr/>
        <p:txBody>
          <a:bodyPr/>
          <a:lstStyle/>
          <a:p>
            <a:endParaRPr lang="nl-NL"/>
          </a:p>
        </p:txBody>
      </p:sp>
      <p:pic>
        <p:nvPicPr>
          <p:cNvPr id="1026" name="Picture 2" descr="Koffie (drank) - Wikipedia">
            <a:extLst>
              <a:ext uri="{FF2B5EF4-FFF2-40B4-BE49-F238E27FC236}">
                <a16:creationId xmlns:a16="http://schemas.microsoft.com/office/drawing/2014/main" id="{5F4C7B71-1617-7637-0D94-66D8F31F1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42337"/>
            <a:ext cx="5588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n der Steen, De Echte Bakker. Worstenbrood">
            <a:extLst>
              <a:ext uri="{FF2B5EF4-FFF2-40B4-BE49-F238E27FC236}">
                <a16:creationId xmlns:a16="http://schemas.microsoft.com/office/drawing/2014/main" id="{B893D93B-AC8D-AA21-D6C3-9598DA9D08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08712" y="133289"/>
            <a:ext cx="4514850" cy="32223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kyline Tilburg Zwart hout - 120 cm - Woondecoratie design - Wanddecoratie  met LED... | bol.com">
            <a:extLst>
              <a:ext uri="{FF2B5EF4-FFF2-40B4-BE49-F238E27FC236}">
                <a16:creationId xmlns:a16="http://schemas.microsoft.com/office/drawing/2014/main" id="{CE4DF487-3C76-9485-200F-2EEDDCA0E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987" y="4222496"/>
            <a:ext cx="4918075" cy="25931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luitzegel Hartje Rood Palmpapier">
            <a:extLst>
              <a:ext uri="{FF2B5EF4-FFF2-40B4-BE49-F238E27FC236}">
                <a16:creationId xmlns:a16="http://schemas.microsoft.com/office/drawing/2014/main" id="{D83C4EBE-9DDA-2108-FA91-2839FDC72D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8443" y="3716338"/>
            <a:ext cx="1404937" cy="126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225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94FF2-D58E-5E50-7525-2165C85CA1FC}"/>
              </a:ext>
            </a:extLst>
          </p:cNvPr>
          <p:cNvSpPr>
            <a:spLocks noGrp="1"/>
          </p:cNvSpPr>
          <p:nvPr>
            <p:ph type="title"/>
          </p:nvPr>
        </p:nvSpPr>
        <p:spPr>
          <a:xfrm rot="20791050">
            <a:off x="812799" y="749304"/>
            <a:ext cx="3720243" cy="1278466"/>
          </a:xfrm>
        </p:spPr>
        <p:txBody>
          <a:bodyPr>
            <a:noAutofit/>
          </a:bodyPr>
          <a:lstStyle/>
          <a:p>
            <a:r>
              <a:rPr lang="nl-NL" sz="3200" b="1" dirty="0">
                <a:solidFill>
                  <a:srgbClr val="7030A0"/>
                </a:solidFill>
              </a:rPr>
              <a:t>Even een kleine Quizvraag..</a:t>
            </a:r>
            <a:br>
              <a:rPr lang="nl-NL" sz="3200" b="1" dirty="0">
                <a:solidFill>
                  <a:srgbClr val="7030A0"/>
                </a:solidFill>
              </a:rPr>
            </a:br>
            <a:endParaRPr lang="nl-NL" sz="3200" b="1" dirty="0">
              <a:solidFill>
                <a:srgbClr val="7030A0"/>
              </a:solidFill>
            </a:endParaRPr>
          </a:p>
        </p:txBody>
      </p:sp>
      <p:sp>
        <p:nvSpPr>
          <p:cNvPr id="4" name="Tijdelijke aanduiding voor tekst 3">
            <a:extLst>
              <a:ext uri="{FF2B5EF4-FFF2-40B4-BE49-F238E27FC236}">
                <a16:creationId xmlns:a16="http://schemas.microsoft.com/office/drawing/2014/main" id="{DC99714B-6D02-8731-B903-514C23C65B4D}"/>
              </a:ext>
            </a:extLst>
          </p:cNvPr>
          <p:cNvSpPr>
            <a:spLocks noGrp="1"/>
          </p:cNvSpPr>
          <p:nvPr>
            <p:ph type="body" sz="half" idx="2"/>
          </p:nvPr>
        </p:nvSpPr>
        <p:spPr>
          <a:xfrm>
            <a:off x="1168399" y="2136775"/>
            <a:ext cx="4381501" cy="3476625"/>
          </a:xfrm>
        </p:spPr>
        <p:txBody>
          <a:bodyPr>
            <a:noAutofit/>
          </a:bodyPr>
          <a:lstStyle/>
          <a:p>
            <a:r>
              <a:rPr lang="nl-NL" sz="2000" dirty="0"/>
              <a:t>Naast mijn baan bij Yuverta heb ik nog een baan… wat denk je dat ik doe? </a:t>
            </a:r>
          </a:p>
          <a:p>
            <a:endParaRPr lang="nl-NL" sz="2000" dirty="0"/>
          </a:p>
          <a:p>
            <a:pPr marL="342900" indent="-342900">
              <a:buAutoNum type="alphaLcParenR"/>
            </a:pPr>
            <a:r>
              <a:rPr lang="nl-NL" sz="2000" dirty="0"/>
              <a:t>Eigenaresse van een café</a:t>
            </a:r>
          </a:p>
          <a:p>
            <a:pPr marL="342900" indent="-342900">
              <a:buAutoNum type="alphaLcParenR"/>
            </a:pPr>
            <a:r>
              <a:rPr lang="nl-NL" sz="2000" dirty="0"/>
              <a:t>Schrijver </a:t>
            </a:r>
          </a:p>
          <a:p>
            <a:pPr marL="342900" indent="-342900">
              <a:buAutoNum type="alphaLcParenR"/>
            </a:pPr>
            <a:r>
              <a:rPr lang="nl-NL" sz="2000" dirty="0"/>
              <a:t>Vlogger</a:t>
            </a:r>
            <a:r>
              <a:rPr lang="nl-NL" sz="2000" b="1" dirty="0">
                <a:solidFill>
                  <a:srgbClr val="7030A0"/>
                </a:solidFill>
              </a:rPr>
              <a:t> </a:t>
            </a:r>
          </a:p>
          <a:p>
            <a:pPr marL="342900" indent="-342900">
              <a:buAutoNum type="alphaLcParenR"/>
            </a:pPr>
            <a:r>
              <a:rPr lang="nl-NL" sz="2000" dirty="0"/>
              <a:t>Automonteur </a:t>
            </a:r>
          </a:p>
        </p:txBody>
      </p:sp>
      <p:pic>
        <p:nvPicPr>
          <p:cNvPr id="5" name="Tijdelijke aanduiding voor inhoud 4" descr="Afbeelding met persoon, kleding, meubels, glimlach&#10;&#10;Automatisch gegenereerde beschrijving">
            <a:extLst>
              <a:ext uri="{FF2B5EF4-FFF2-40B4-BE49-F238E27FC236}">
                <a16:creationId xmlns:a16="http://schemas.microsoft.com/office/drawing/2014/main" id="{F4E3753C-30F6-1619-7F46-3A45D21F14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4863" y="521437"/>
            <a:ext cx="4514850" cy="2907563"/>
          </a:xfrm>
          <a:prstGeom prst="rect">
            <a:avLst/>
          </a:prstGeom>
        </p:spPr>
      </p:pic>
    </p:spTree>
    <p:extLst>
      <p:ext uri="{BB962C8B-B14F-4D97-AF65-F5344CB8AC3E}">
        <p14:creationId xmlns:p14="http://schemas.microsoft.com/office/powerpoint/2010/main" val="567570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94FF2-D58E-5E50-7525-2165C85CA1FC}"/>
              </a:ext>
            </a:extLst>
          </p:cNvPr>
          <p:cNvSpPr>
            <a:spLocks noGrp="1"/>
          </p:cNvSpPr>
          <p:nvPr>
            <p:ph type="title"/>
          </p:nvPr>
        </p:nvSpPr>
        <p:spPr>
          <a:xfrm rot="20791050">
            <a:off x="812799" y="749304"/>
            <a:ext cx="3720243" cy="1278466"/>
          </a:xfrm>
        </p:spPr>
        <p:txBody>
          <a:bodyPr>
            <a:noAutofit/>
          </a:bodyPr>
          <a:lstStyle/>
          <a:p>
            <a:r>
              <a:rPr lang="nl-NL" sz="3200" b="1" dirty="0">
                <a:solidFill>
                  <a:srgbClr val="7030A0"/>
                </a:solidFill>
              </a:rPr>
              <a:t>Even een kleine Quizvraag..</a:t>
            </a:r>
            <a:br>
              <a:rPr lang="nl-NL" sz="3200" b="1" dirty="0">
                <a:solidFill>
                  <a:srgbClr val="7030A0"/>
                </a:solidFill>
              </a:rPr>
            </a:br>
            <a:endParaRPr lang="nl-NL" sz="3200" b="1" dirty="0">
              <a:solidFill>
                <a:srgbClr val="7030A0"/>
              </a:solidFill>
            </a:endParaRPr>
          </a:p>
        </p:txBody>
      </p:sp>
      <p:sp>
        <p:nvSpPr>
          <p:cNvPr id="4" name="Tijdelijke aanduiding voor tekst 3">
            <a:extLst>
              <a:ext uri="{FF2B5EF4-FFF2-40B4-BE49-F238E27FC236}">
                <a16:creationId xmlns:a16="http://schemas.microsoft.com/office/drawing/2014/main" id="{DC99714B-6D02-8731-B903-514C23C65B4D}"/>
              </a:ext>
            </a:extLst>
          </p:cNvPr>
          <p:cNvSpPr>
            <a:spLocks noGrp="1"/>
          </p:cNvSpPr>
          <p:nvPr>
            <p:ph type="body" sz="half" idx="2"/>
          </p:nvPr>
        </p:nvSpPr>
        <p:spPr>
          <a:xfrm>
            <a:off x="1168399" y="2136775"/>
            <a:ext cx="4381501" cy="3476625"/>
          </a:xfrm>
        </p:spPr>
        <p:txBody>
          <a:bodyPr>
            <a:noAutofit/>
          </a:bodyPr>
          <a:lstStyle/>
          <a:p>
            <a:r>
              <a:rPr lang="nl-NL" sz="2000" dirty="0"/>
              <a:t>Naast mijn baan bij Yuverta heb ik nog een baan… wat denk je dat ik doe? </a:t>
            </a:r>
          </a:p>
          <a:p>
            <a:endParaRPr lang="nl-NL" sz="2000" dirty="0"/>
          </a:p>
          <a:p>
            <a:pPr marL="342900" indent="-342900">
              <a:buAutoNum type="alphaLcParenR"/>
            </a:pPr>
            <a:r>
              <a:rPr lang="nl-NL" sz="2000" dirty="0"/>
              <a:t>Eigenaresse van een café</a:t>
            </a:r>
          </a:p>
          <a:p>
            <a:pPr marL="342900" indent="-342900">
              <a:buAutoNum type="alphaLcParenR"/>
            </a:pPr>
            <a:r>
              <a:rPr lang="nl-NL" sz="2000" dirty="0"/>
              <a:t>Schrijver </a:t>
            </a:r>
          </a:p>
          <a:p>
            <a:pPr marL="342900" indent="-342900">
              <a:buAutoNum type="alphaLcParenR"/>
            </a:pPr>
            <a:r>
              <a:rPr lang="nl-NL" sz="2000" b="1" dirty="0">
                <a:solidFill>
                  <a:srgbClr val="7030A0"/>
                </a:solidFill>
              </a:rPr>
              <a:t>Vlogger </a:t>
            </a:r>
          </a:p>
          <a:p>
            <a:pPr marL="342900" indent="-342900">
              <a:buAutoNum type="alphaLcParenR"/>
            </a:pPr>
            <a:r>
              <a:rPr lang="nl-NL" sz="2000" dirty="0"/>
              <a:t>Automonteur </a:t>
            </a:r>
          </a:p>
          <a:p>
            <a:endParaRPr lang="nl-NL" sz="2000" dirty="0"/>
          </a:p>
          <a:p>
            <a:r>
              <a:rPr lang="nl-NL" sz="2000" dirty="0">
                <a:hlinkClick r:id="rId2"/>
              </a:rPr>
              <a:t>https://youtu.be/U-QsU0L4wDs</a:t>
            </a:r>
            <a:endParaRPr lang="nl-NL" sz="2000" dirty="0"/>
          </a:p>
          <a:p>
            <a:endParaRPr lang="nl-NL" sz="2000" dirty="0"/>
          </a:p>
        </p:txBody>
      </p:sp>
      <p:pic>
        <p:nvPicPr>
          <p:cNvPr id="5" name="Tijdelijke aanduiding voor inhoud 4" descr="Afbeelding met persoon, kleding, meubels, glimlach&#10;&#10;Automatisch gegenereerde beschrijving">
            <a:extLst>
              <a:ext uri="{FF2B5EF4-FFF2-40B4-BE49-F238E27FC236}">
                <a16:creationId xmlns:a16="http://schemas.microsoft.com/office/drawing/2014/main" id="{F4E3753C-30F6-1619-7F46-3A45D21F14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84863" y="521437"/>
            <a:ext cx="4514850" cy="2907563"/>
          </a:xfrm>
          <a:prstGeom prst="rect">
            <a:avLst/>
          </a:prstGeom>
        </p:spPr>
      </p:pic>
    </p:spTree>
    <p:extLst>
      <p:ext uri="{BB962C8B-B14F-4D97-AF65-F5344CB8AC3E}">
        <p14:creationId xmlns:p14="http://schemas.microsoft.com/office/powerpoint/2010/main" val="1270521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606C2-5BF9-4C01-B02F-0495AB573A26}"/>
              </a:ext>
            </a:extLst>
          </p:cNvPr>
          <p:cNvSpPr>
            <a:spLocks noGrp="1"/>
          </p:cNvSpPr>
          <p:nvPr>
            <p:ph type="title"/>
          </p:nvPr>
        </p:nvSpPr>
        <p:spPr/>
        <p:txBody>
          <a:bodyPr/>
          <a:lstStyle/>
          <a:p>
            <a:r>
              <a:rPr lang="nl-NL" b="1" dirty="0">
                <a:solidFill>
                  <a:srgbClr val="7030A0"/>
                </a:solidFill>
              </a:rPr>
              <a:t>Vandaag</a:t>
            </a:r>
          </a:p>
        </p:txBody>
      </p:sp>
      <p:sp>
        <p:nvSpPr>
          <p:cNvPr id="3" name="Tijdelijke aanduiding voor inhoud 2">
            <a:extLst>
              <a:ext uri="{FF2B5EF4-FFF2-40B4-BE49-F238E27FC236}">
                <a16:creationId xmlns:a16="http://schemas.microsoft.com/office/drawing/2014/main" id="{76D380B1-7184-4AD7-96A8-5D421148340A}"/>
              </a:ext>
            </a:extLst>
          </p:cNvPr>
          <p:cNvSpPr>
            <a:spLocks noGrp="1"/>
          </p:cNvSpPr>
          <p:nvPr>
            <p:ph idx="1"/>
          </p:nvPr>
        </p:nvSpPr>
        <p:spPr/>
        <p:txBody>
          <a:bodyPr>
            <a:normAutofit/>
          </a:bodyPr>
          <a:lstStyle/>
          <a:p>
            <a:r>
              <a:rPr lang="nl-NL" dirty="0"/>
              <a:t>Dit verwacht ik van jullie!</a:t>
            </a:r>
          </a:p>
          <a:p>
            <a:r>
              <a:rPr lang="nl-NL" dirty="0"/>
              <a:t>Dit kan je van mij verwachten.</a:t>
            </a:r>
          </a:p>
          <a:p>
            <a:r>
              <a:rPr lang="nl-NL" dirty="0"/>
              <a:t>Thema en lessen deze periode + wiki</a:t>
            </a:r>
          </a:p>
          <a:p>
            <a:r>
              <a:rPr lang="nl-NL" dirty="0"/>
              <a:t>Mijn leefomgeving en Mijn Vrijetijd</a:t>
            </a:r>
          </a:p>
          <a:p>
            <a:r>
              <a:rPr lang="nl-NL" dirty="0"/>
              <a:t>Wat is vrije tijd eigenlijk?</a:t>
            </a:r>
          </a:p>
          <a:p>
            <a:endParaRPr lang="nl-NL" dirty="0"/>
          </a:p>
          <a:p>
            <a:endParaRPr lang="nl-NL" dirty="0"/>
          </a:p>
        </p:txBody>
      </p:sp>
    </p:spTree>
    <p:extLst>
      <p:ext uri="{BB962C8B-B14F-4D97-AF65-F5344CB8AC3E}">
        <p14:creationId xmlns:p14="http://schemas.microsoft.com/office/powerpoint/2010/main" val="1364888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7B8ED-6CF3-4220-9DF8-C912D594A3AD}"/>
              </a:ext>
            </a:extLst>
          </p:cNvPr>
          <p:cNvSpPr>
            <a:spLocks noGrp="1"/>
          </p:cNvSpPr>
          <p:nvPr>
            <p:ph type="title"/>
          </p:nvPr>
        </p:nvSpPr>
        <p:spPr/>
        <p:txBody>
          <a:bodyPr/>
          <a:lstStyle/>
          <a:p>
            <a:r>
              <a:rPr lang="nl-NL" b="1" dirty="0">
                <a:solidFill>
                  <a:srgbClr val="7030A0"/>
                </a:solidFill>
              </a:rPr>
              <a:t>Dit verwacht ik van jou / jullie.</a:t>
            </a:r>
          </a:p>
        </p:txBody>
      </p:sp>
      <p:sp>
        <p:nvSpPr>
          <p:cNvPr id="3" name="Tijdelijke aanduiding voor inhoud 2">
            <a:extLst>
              <a:ext uri="{FF2B5EF4-FFF2-40B4-BE49-F238E27FC236}">
                <a16:creationId xmlns:a16="http://schemas.microsoft.com/office/drawing/2014/main" id="{10BF9FE2-0B9B-49C3-978E-63845B117598}"/>
              </a:ext>
            </a:extLst>
          </p:cNvPr>
          <p:cNvSpPr>
            <a:spLocks noGrp="1"/>
          </p:cNvSpPr>
          <p:nvPr>
            <p:ph idx="1"/>
          </p:nvPr>
        </p:nvSpPr>
        <p:spPr>
          <a:xfrm>
            <a:off x="838200" y="1825624"/>
            <a:ext cx="10515600" cy="4351338"/>
          </a:xfrm>
        </p:spPr>
        <p:txBody>
          <a:bodyPr>
            <a:normAutofit/>
          </a:bodyPr>
          <a:lstStyle/>
          <a:p>
            <a:pPr marL="0" indent="0">
              <a:buNone/>
            </a:pPr>
            <a:r>
              <a:rPr lang="nl-NL" sz="1600" dirty="0"/>
              <a:t>Kom op tijd! </a:t>
            </a:r>
            <a:r>
              <a:rPr lang="nl-NL" sz="1600" dirty="0">
                <a:sym typeface="Wingdings" panose="05000000000000000000" pitchFamily="2" charset="2"/>
              </a:rPr>
              <a:t> als je later bent / ziek / afwezig in mijn les stuur dan een teams berichtje </a:t>
            </a:r>
          </a:p>
          <a:p>
            <a:pPr marL="0" indent="0">
              <a:buNone/>
            </a:pPr>
            <a:endParaRPr lang="nl-NL" sz="1600" dirty="0">
              <a:sym typeface="Wingdings" panose="05000000000000000000" pitchFamily="2" charset="2"/>
            </a:endParaRPr>
          </a:p>
          <a:p>
            <a:pPr marL="0" indent="0">
              <a:buNone/>
            </a:pPr>
            <a:r>
              <a:rPr lang="nl-NL" sz="1600" dirty="0"/>
              <a:t>Stel vragen! (als je ze hebt )</a:t>
            </a:r>
          </a:p>
          <a:p>
            <a:pPr marL="0" indent="0">
              <a:buNone/>
            </a:pPr>
            <a:endParaRPr lang="nl-NL" sz="1600" dirty="0"/>
          </a:p>
          <a:p>
            <a:pPr marL="0" indent="0">
              <a:buNone/>
            </a:pPr>
            <a:r>
              <a:rPr lang="nl-NL" sz="1600" dirty="0"/>
              <a:t>Maak fouten, zoveel mogelijk (maar niet expres). Waarom eigenlijk?</a:t>
            </a:r>
          </a:p>
          <a:p>
            <a:pPr marL="0" indent="0">
              <a:buNone/>
            </a:pPr>
            <a:endParaRPr lang="nl-NL" sz="1600" dirty="0"/>
          </a:p>
          <a:p>
            <a:pPr marL="0" indent="0">
              <a:buNone/>
            </a:pPr>
            <a:r>
              <a:rPr lang="nl-NL" sz="1600" dirty="0"/>
              <a:t>Tijdens uitleg in de les </a:t>
            </a:r>
            <a:r>
              <a:rPr lang="nl-NL" sz="1600" dirty="0">
                <a:sym typeface="Wingdings" panose="05000000000000000000" pitchFamily="2" charset="2"/>
              </a:rPr>
              <a:t> geen telefoons of laptops</a:t>
            </a:r>
          </a:p>
          <a:p>
            <a:pPr marL="0" indent="0">
              <a:buNone/>
            </a:pPr>
            <a:br>
              <a:rPr lang="nl-NL" sz="1600" dirty="0">
                <a:sym typeface="Wingdings" panose="05000000000000000000" pitchFamily="2" charset="2"/>
              </a:rPr>
            </a:br>
            <a:r>
              <a:rPr lang="nl-NL" sz="1600" dirty="0">
                <a:sym typeface="Wingdings" panose="05000000000000000000" pitchFamily="2" charset="2"/>
              </a:rPr>
              <a:t>Stel je WC bezoek even uit tot na de uitleg… of vraag het even aan mij </a:t>
            </a:r>
          </a:p>
          <a:p>
            <a:pPr marL="0" indent="0">
              <a:buNone/>
            </a:pPr>
            <a:r>
              <a:rPr lang="nl-NL" sz="1600" dirty="0">
                <a:sym typeface="Wingdings" panose="05000000000000000000" pitchFamily="2" charset="2"/>
              </a:rPr>
              <a:t>Niet eten in de klas, drinken mag wel</a:t>
            </a:r>
          </a:p>
          <a:p>
            <a:pPr marL="0" indent="0">
              <a:buNone/>
            </a:pPr>
            <a:endParaRPr lang="nl-NL" sz="1600" dirty="0">
              <a:sym typeface="Wingdings" panose="05000000000000000000" pitchFamily="2" charset="2"/>
            </a:endParaRPr>
          </a:p>
          <a:p>
            <a:pPr marL="0" indent="0">
              <a:buNone/>
            </a:pPr>
            <a:r>
              <a:rPr lang="nl-NL" sz="1600" dirty="0">
                <a:sym typeface="Wingdings" panose="05000000000000000000" pitchFamily="2" charset="2"/>
              </a:rPr>
              <a:t>Tot slot; </a:t>
            </a:r>
          </a:p>
          <a:p>
            <a:pPr marL="0" indent="0">
              <a:buNone/>
            </a:pPr>
            <a:r>
              <a:rPr lang="nl-NL" sz="1600" dirty="0">
                <a:sym typeface="Wingdings" panose="05000000000000000000" pitchFamily="2" charset="2"/>
              </a:rPr>
              <a:t>Behandel elkaar met respect, luister naar elkaar en werk samen! </a:t>
            </a:r>
            <a:endParaRPr lang="nl-NL" sz="1600" dirty="0"/>
          </a:p>
          <a:p>
            <a:pPr marL="0" indent="0">
              <a:buNone/>
            </a:pPr>
            <a:endParaRPr lang="nl-NL" sz="1600" dirty="0"/>
          </a:p>
        </p:txBody>
      </p:sp>
      <p:pic>
        <p:nvPicPr>
          <p:cNvPr id="2050" name="Picture 2" descr="Wandklok - Keukenklok - Kantineklok - 30cm - Zwart">
            <a:extLst>
              <a:ext uri="{FF2B5EF4-FFF2-40B4-BE49-F238E27FC236}">
                <a16:creationId xmlns:a16="http://schemas.microsoft.com/office/drawing/2014/main" id="{26BC7A9A-2C44-4742-C94C-F388AA68B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375" y="1690688"/>
            <a:ext cx="646463" cy="6429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raagteken Vectorafbeeldingen, iconen en afbeeldingen gratis te downloaden">
            <a:extLst>
              <a:ext uri="{FF2B5EF4-FFF2-40B4-BE49-F238E27FC236}">
                <a16:creationId xmlns:a16="http://schemas.microsoft.com/office/drawing/2014/main" id="{16A0B4B2-A599-FB78-5FEA-B7B8538B1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175" y="2268258"/>
            <a:ext cx="642938" cy="6429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outmeldingen Sparta ION worden getoond op het display">
            <a:extLst>
              <a:ext uri="{FF2B5EF4-FFF2-40B4-BE49-F238E27FC236}">
                <a16:creationId xmlns:a16="http://schemas.microsoft.com/office/drawing/2014/main" id="{FD84DCA9-1579-22BA-B750-001910B790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00534">
            <a:off x="8449361" y="2957267"/>
            <a:ext cx="1360311" cy="67359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obiele telefoons verboden sticker P013">
            <a:extLst>
              <a:ext uri="{FF2B5EF4-FFF2-40B4-BE49-F238E27FC236}">
                <a16:creationId xmlns:a16="http://schemas.microsoft.com/office/drawing/2014/main" id="{C05F49AC-B3D3-46A8-58BD-2CFE414C3E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233" y="3447584"/>
            <a:ext cx="1035610" cy="103561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pect: What is it, types, examples, learn and teach respect">
            <a:extLst>
              <a:ext uri="{FF2B5EF4-FFF2-40B4-BE49-F238E27FC236}">
                <a16:creationId xmlns:a16="http://schemas.microsoft.com/office/drawing/2014/main" id="{97A302F2-472D-52F2-0A5B-4E1DAC9DC7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409069">
            <a:off x="7394743" y="4655939"/>
            <a:ext cx="2739969" cy="154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799053"/>
      </p:ext>
    </p:extLst>
  </p:cSld>
  <p:clrMapOvr>
    <a:masterClrMapping/>
  </p:clrMapOvr>
</p:sld>
</file>

<file path=ppt/theme/theme1.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Yuverta_blanco</Template>
  <TotalTime>1049</TotalTime>
  <Words>1358</Words>
  <Application>Microsoft Office PowerPoint</Application>
  <PresentationFormat>Breedbeeld</PresentationFormat>
  <Paragraphs>224</Paragraphs>
  <Slides>33</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Arial</vt:lpstr>
      <vt:lpstr>Calibri</vt:lpstr>
      <vt:lpstr>Calibri Light</vt:lpstr>
      <vt:lpstr>Kristen ITC</vt:lpstr>
      <vt:lpstr>Wingdings</vt:lpstr>
      <vt:lpstr>Yuverta_blanco</vt:lpstr>
      <vt:lpstr>Mijn Leefomgeving</vt:lpstr>
      <vt:lpstr>PowerPoint-presentatie</vt:lpstr>
      <vt:lpstr>PowerPoint-presentatie</vt:lpstr>
      <vt:lpstr>PowerPoint-presentatie</vt:lpstr>
      <vt:lpstr>PowerPoint-presentatie</vt:lpstr>
      <vt:lpstr>Even een kleine Quizvraag.. </vt:lpstr>
      <vt:lpstr>Even een kleine Quizvraag.. </vt:lpstr>
      <vt:lpstr>Vandaag</vt:lpstr>
      <vt:lpstr>Dit verwacht ik van jou / jullie.</vt:lpstr>
      <vt:lpstr>Dit kan je van mij verwachten</vt:lpstr>
      <vt:lpstr>Terug van weggeweest: schriftjes! </vt:lpstr>
      <vt:lpstr>Leerdoelen - les 1 – introductie Vrijetijd</vt:lpstr>
      <vt:lpstr>Flitsopdracht</vt:lpstr>
      <vt:lpstr>Wat is Vrije tijd?</vt:lpstr>
      <vt:lpstr>Maar ook…? </vt:lpstr>
      <vt:lpstr>Flitsopdracht 2 </vt:lpstr>
      <vt:lpstr>Opdracht deze periode</vt:lpstr>
      <vt:lpstr>Wat is een festival ?</vt:lpstr>
      <vt:lpstr>Wat is een congres ? </vt:lpstr>
      <vt:lpstr>Wat is een evenement? </vt:lpstr>
      <vt:lpstr>Doelstellingen en doelgroep</vt:lpstr>
      <vt:lpstr>Wat is vrijetijdsmanagement?</vt:lpstr>
      <vt:lpstr>Hoe begin je met organiseren?</vt:lpstr>
      <vt:lpstr>Concept</vt:lpstr>
      <vt:lpstr>Datum, duur en tijdstip</vt:lpstr>
      <vt:lpstr>Budget </vt:lpstr>
      <vt:lpstr>Planning / draaiboek </vt:lpstr>
      <vt:lpstr>Locatie </vt:lpstr>
      <vt:lpstr>Catering </vt:lpstr>
      <vt:lpstr>Aan de slag!</vt:lpstr>
      <vt:lpstr>Interview vragen (1/2)</vt:lpstr>
      <vt:lpstr>Interview vragen (2/2)</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Tim Lagas</dc:creator>
  <cp:lastModifiedBy>Lotte de Laat</cp:lastModifiedBy>
  <cp:revision>6</cp:revision>
  <dcterms:created xsi:type="dcterms:W3CDTF">2022-06-27T09:57:53Z</dcterms:created>
  <dcterms:modified xsi:type="dcterms:W3CDTF">2023-09-06T14:12:42Z</dcterms:modified>
</cp:coreProperties>
</file>